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1" r:id="rId6"/>
    <p:sldId id="260"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1D515-F264-4AE8-A14D-AA6FB25736DA}" v="90" dt="2020-07-28T13:00:53.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pp30.3@outlook.com" userId="c9303754bd4dca46" providerId="LiveId" clId="{B851D515-F264-4AE8-A14D-AA6FB25736DA}"/>
    <pc:docChg chg="undo custSel mod addSld delSld modSld sldOrd addMainMaster delMainMaster">
      <pc:chgData name="atpp30.3@outlook.com" userId="c9303754bd4dca46" providerId="LiveId" clId="{B851D515-F264-4AE8-A14D-AA6FB25736DA}" dt="2020-07-28T13:00:58.124" v="3601" actId="6549"/>
      <pc:docMkLst>
        <pc:docMk/>
      </pc:docMkLst>
      <pc:sldChg chg="addSp delSp modSp new mod setBg modClrScheme delDesignElem chgLayout">
        <pc:chgData name="atpp30.3@outlook.com" userId="c9303754bd4dca46" providerId="LiveId" clId="{B851D515-F264-4AE8-A14D-AA6FB25736DA}" dt="2020-07-28T12:57:16.791" v="3493" actId="20577"/>
        <pc:sldMkLst>
          <pc:docMk/>
          <pc:sldMk cId="358799246" sldId="256"/>
        </pc:sldMkLst>
        <pc:spChg chg="add del mod">
          <ac:chgData name="atpp30.3@outlook.com" userId="c9303754bd4dca46" providerId="LiveId" clId="{B851D515-F264-4AE8-A14D-AA6FB25736DA}" dt="2020-07-28T10:51:34.193" v="57" actId="478"/>
          <ac:spMkLst>
            <pc:docMk/>
            <pc:sldMk cId="358799246" sldId="256"/>
            <ac:spMk id="2" creationId="{A06F1EB4-A0F9-455A-B216-20A8D66173AE}"/>
          </ac:spMkLst>
        </pc:spChg>
        <pc:spChg chg="mod">
          <ac:chgData name="atpp30.3@outlook.com" userId="c9303754bd4dca46" providerId="LiveId" clId="{B851D515-F264-4AE8-A14D-AA6FB25736DA}" dt="2020-07-28T12:57:16.791" v="3493" actId="20577"/>
          <ac:spMkLst>
            <pc:docMk/>
            <pc:sldMk cId="358799246" sldId="256"/>
            <ac:spMk id="3" creationId="{C63D3A69-041D-4CA9-86C8-3C0BA4609CB3}"/>
          </ac:spMkLst>
        </pc:spChg>
        <pc:spChg chg="add del">
          <ac:chgData name="atpp30.3@outlook.com" userId="c9303754bd4dca46" providerId="LiveId" clId="{B851D515-F264-4AE8-A14D-AA6FB25736DA}" dt="2020-07-28T10:48:57.461" v="31" actId="26606"/>
          <ac:spMkLst>
            <pc:docMk/>
            <pc:sldMk cId="358799246" sldId="256"/>
            <ac:spMk id="71" creationId="{B491604C-EE21-4D0A-8D56-927732E434B8}"/>
          </ac:spMkLst>
        </pc:spChg>
        <pc:spChg chg="add del">
          <ac:chgData name="atpp30.3@outlook.com" userId="c9303754bd4dca46" providerId="LiveId" clId="{B851D515-F264-4AE8-A14D-AA6FB25736DA}" dt="2020-07-28T10:48:57.461" v="31" actId="26606"/>
          <ac:spMkLst>
            <pc:docMk/>
            <pc:sldMk cId="358799246" sldId="256"/>
            <ac:spMk id="73" creationId="{7F39353F-589B-4D7F-87EC-D56C9C099E3C}"/>
          </ac:spMkLst>
        </pc:spChg>
        <pc:spChg chg="add del">
          <ac:chgData name="atpp30.3@outlook.com" userId="c9303754bd4dca46" providerId="LiveId" clId="{B851D515-F264-4AE8-A14D-AA6FB25736DA}" dt="2020-07-28T10:48:57.461" v="31" actId="26606"/>
          <ac:spMkLst>
            <pc:docMk/>
            <pc:sldMk cId="358799246" sldId="256"/>
            <ac:spMk id="75" creationId="{07D7F447-12C3-4CC9-B4EF-3C855E1A0C1E}"/>
          </ac:spMkLst>
        </pc:spChg>
        <pc:spChg chg="add del">
          <ac:chgData name="atpp30.3@outlook.com" userId="c9303754bd4dca46" providerId="LiveId" clId="{B851D515-F264-4AE8-A14D-AA6FB25736DA}" dt="2020-07-28T10:48:57.461" v="31" actId="26606"/>
          <ac:spMkLst>
            <pc:docMk/>
            <pc:sldMk cId="358799246" sldId="256"/>
            <ac:spMk id="77" creationId="{4AA74EAB-FD76-4F40-A962-CEADC30542B5}"/>
          </ac:spMkLst>
        </pc:spChg>
        <pc:spChg chg="add">
          <ac:chgData name="atpp30.3@outlook.com" userId="c9303754bd4dca46" providerId="LiveId" clId="{B851D515-F264-4AE8-A14D-AA6FB25736DA}" dt="2020-07-28T10:50:18.505" v="42" actId="26606"/>
          <ac:spMkLst>
            <pc:docMk/>
            <pc:sldMk cId="358799246" sldId="256"/>
            <ac:spMk id="83" creationId="{C180E4EA-0B63-4779-A895-7E90E71088F3}"/>
          </ac:spMkLst>
        </pc:spChg>
        <pc:spChg chg="add">
          <ac:chgData name="atpp30.3@outlook.com" userId="c9303754bd4dca46" providerId="LiveId" clId="{B851D515-F264-4AE8-A14D-AA6FB25736DA}" dt="2020-07-28T10:50:18.505" v="42" actId="26606"/>
          <ac:spMkLst>
            <pc:docMk/>
            <pc:sldMk cId="358799246" sldId="256"/>
            <ac:spMk id="85" creationId="{CEE01D9D-3DE8-4EED-B0D3-8F3C79CC7673}"/>
          </ac:spMkLst>
        </pc:spChg>
        <pc:spChg chg="add">
          <ac:chgData name="atpp30.3@outlook.com" userId="c9303754bd4dca46" providerId="LiveId" clId="{B851D515-F264-4AE8-A14D-AA6FB25736DA}" dt="2020-07-28T10:50:18.505" v="42" actId="26606"/>
          <ac:spMkLst>
            <pc:docMk/>
            <pc:sldMk cId="358799246" sldId="256"/>
            <ac:spMk id="87" creationId="{89AF5CE9-607F-43F4-8983-DCD6DA4051FD}"/>
          </ac:spMkLst>
        </pc:spChg>
        <pc:spChg chg="add">
          <ac:chgData name="atpp30.3@outlook.com" userId="c9303754bd4dca46" providerId="LiveId" clId="{B851D515-F264-4AE8-A14D-AA6FB25736DA}" dt="2020-07-28T10:50:18.505" v="42" actId="26606"/>
          <ac:spMkLst>
            <pc:docMk/>
            <pc:sldMk cId="358799246" sldId="256"/>
            <ac:spMk id="89" creationId="{6EEA2DBD-9E1E-4521-8C01-F32AD18A89E3}"/>
          </ac:spMkLst>
        </pc:spChg>
        <pc:spChg chg="add">
          <ac:chgData name="atpp30.3@outlook.com" userId="c9303754bd4dca46" providerId="LiveId" clId="{B851D515-F264-4AE8-A14D-AA6FB25736DA}" dt="2020-07-28T10:50:18.505" v="42" actId="26606"/>
          <ac:spMkLst>
            <pc:docMk/>
            <pc:sldMk cId="358799246" sldId="256"/>
            <ac:spMk id="91" creationId="{15BBD2C1-BA9B-46A9-A27A-33498B169272}"/>
          </ac:spMkLst>
        </pc:spChg>
        <pc:spChg chg="add del">
          <ac:chgData name="atpp30.3@outlook.com" userId="c9303754bd4dca46" providerId="LiveId" clId="{B851D515-F264-4AE8-A14D-AA6FB25736DA}" dt="2020-07-28T10:50:13.023" v="41"/>
          <ac:spMkLst>
            <pc:docMk/>
            <pc:sldMk cId="358799246" sldId="256"/>
            <ac:spMk id="135" creationId="{73C994B4-9721-4148-9EEC-6793CECDE8DD}"/>
          </ac:spMkLst>
        </pc:spChg>
        <pc:spChg chg="add del">
          <ac:chgData name="atpp30.3@outlook.com" userId="c9303754bd4dca46" providerId="LiveId" clId="{B851D515-F264-4AE8-A14D-AA6FB25736DA}" dt="2020-07-28T10:50:13.023" v="41"/>
          <ac:spMkLst>
            <pc:docMk/>
            <pc:sldMk cId="358799246" sldId="256"/>
            <ac:spMk id="137" creationId="{F9D95E49-763A-4886-B038-82F734740554}"/>
          </ac:spMkLst>
        </pc:spChg>
        <pc:spChg chg="add del">
          <ac:chgData name="atpp30.3@outlook.com" userId="c9303754bd4dca46" providerId="LiveId" clId="{B851D515-F264-4AE8-A14D-AA6FB25736DA}" dt="2020-07-28T10:50:13.023" v="41"/>
          <ac:spMkLst>
            <pc:docMk/>
            <pc:sldMk cId="358799246" sldId="256"/>
            <ac:spMk id="139" creationId="{B28EC6A1-D299-4AFF-AD16-9ADC9A31F2F1}"/>
          </ac:spMkLst>
        </pc:spChg>
        <pc:spChg chg="add del">
          <ac:chgData name="atpp30.3@outlook.com" userId="c9303754bd4dca46" providerId="LiveId" clId="{B851D515-F264-4AE8-A14D-AA6FB25736DA}" dt="2020-07-28T10:50:13.023" v="41"/>
          <ac:spMkLst>
            <pc:docMk/>
            <pc:sldMk cId="358799246" sldId="256"/>
            <ac:spMk id="141" creationId="{285EE6CD-C61E-4F22-9787-1ADF1D3EB25E}"/>
          </ac:spMkLst>
        </pc:spChg>
        <pc:spChg chg="add">
          <ac:chgData name="atpp30.3@outlook.com" userId="c9303754bd4dca46" providerId="LiveId" clId="{B851D515-F264-4AE8-A14D-AA6FB25736DA}" dt="2020-07-28T10:50:18.505" v="42" actId="26606"/>
          <ac:spMkLst>
            <pc:docMk/>
            <pc:sldMk cId="358799246" sldId="256"/>
            <ac:spMk id="2058" creationId="{66D61E08-70C3-48D8-BEA0-787111DC30DA}"/>
          </ac:spMkLst>
        </pc:spChg>
        <pc:spChg chg="add">
          <ac:chgData name="atpp30.3@outlook.com" userId="c9303754bd4dca46" providerId="LiveId" clId="{B851D515-F264-4AE8-A14D-AA6FB25736DA}" dt="2020-07-28T10:50:18.505" v="42" actId="26606"/>
          <ac:spMkLst>
            <pc:docMk/>
            <pc:sldMk cId="358799246" sldId="256"/>
            <ac:spMk id="2059" creationId="{FC55298F-0AE5-478E-AD2B-03C2614C5833}"/>
          </ac:spMkLst>
        </pc:spChg>
        <pc:picChg chg="add del mod">
          <ac:chgData name="atpp30.3@outlook.com" userId="c9303754bd4dca46" providerId="LiveId" clId="{B851D515-F264-4AE8-A14D-AA6FB25736DA}" dt="2020-07-28T10:53:22.870" v="60" actId="1076"/>
          <ac:picMkLst>
            <pc:docMk/>
            <pc:sldMk cId="358799246" sldId="256"/>
            <ac:picMk id="4" creationId="{45FEE6FC-013E-4584-A060-ED3973FB8C44}"/>
          </ac:picMkLst>
        </pc:picChg>
        <pc:picChg chg="add del mod">
          <ac:chgData name="atpp30.3@outlook.com" userId="c9303754bd4dca46" providerId="LiveId" clId="{B851D515-F264-4AE8-A14D-AA6FB25736DA}" dt="2020-07-28T10:49:29.829" v="32" actId="478"/>
          <ac:picMkLst>
            <pc:docMk/>
            <pc:sldMk cId="358799246" sldId="256"/>
            <ac:picMk id="2050" creationId="{21AF608C-1B81-4D83-962A-0192EDC3801E}"/>
          </ac:picMkLst>
        </pc:picChg>
        <pc:picChg chg="add del mod">
          <ac:chgData name="atpp30.3@outlook.com" userId="c9303754bd4dca46" providerId="LiveId" clId="{B851D515-F264-4AE8-A14D-AA6FB25736DA}" dt="2020-07-28T10:48:51.489" v="30" actId="478"/>
          <ac:picMkLst>
            <pc:docMk/>
            <pc:sldMk cId="358799246" sldId="256"/>
            <ac:picMk id="2052" creationId="{6843BD70-DE65-44B9-B237-9D7C95F9F039}"/>
          </ac:picMkLst>
        </pc:picChg>
        <pc:picChg chg="add mod ord">
          <ac:chgData name="atpp30.3@outlook.com" userId="c9303754bd4dca46" providerId="LiveId" clId="{B851D515-F264-4AE8-A14D-AA6FB25736DA}" dt="2020-07-28T10:50:18.505" v="42" actId="26606"/>
          <ac:picMkLst>
            <pc:docMk/>
            <pc:sldMk cId="358799246" sldId="256"/>
            <ac:picMk id="2054" creationId="{9A01DEC5-932B-4C13-B789-AEED40CAEAA4}"/>
          </ac:picMkLst>
        </pc:picChg>
        <pc:cxnChg chg="add del">
          <ac:chgData name="atpp30.3@outlook.com" userId="c9303754bd4dca46" providerId="LiveId" clId="{B851D515-F264-4AE8-A14D-AA6FB25736DA}" dt="2020-07-28T10:48:57.461" v="31" actId="26606"/>
          <ac:cxnSpMkLst>
            <pc:docMk/>
            <pc:sldMk cId="358799246" sldId="256"/>
            <ac:cxnSpMk id="79" creationId="{7CE57391-2C1D-432D-BFC8-736FCA729B03}"/>
          </ac:cxnSpMkLst>
        </pc:cxnChg>
        <pc:cxnChg chg="add del">
          <ac:chgData name="atpp30.3@outlook.com" userId="c9303754bd4dca46" providerId="LiveId" clId="{B851D515-F264-4AE8-A14D-AA6FB25736DA}" dt="2020-07-28T10:48:57.461" v="31" actId="26606"/>
          <ac:cxnSpMkLst>
            <pc:docMk/>
            <pc:sldMk cId="358799246" sldId="256"/>
            <ac:cxnSpMk id="81" creationId="{93755B93-EFDE-45FB-AB49-08D045340AE0}"/>
          </ac:cxnSpMkLst>
        </pc:cxnChg>
        <pc:cxnChg chg="add del">
          <ac:chgData name="atpp30.3@outlook.com" userId="c9303754bd4dca46" providerId="LiveId" clId="{B851D515-F264-4AE8-A14D-AA6FB25736DA}" dt="2020-07-28T10:50:13.023" v="41"/>
          <ac:cxnSpMkLst>
            <pc:docMk/>
            <pc:sldMk cId="358799246" sldId="256"/>
            <ac:cxnSpMk id="143" creationId="{D060C424-AE6E-4E63-BB6C-303952196E5F}"/>
          </ac:cxnSpMkLst>
        </pc:cxnChg>
        <pc:cxnChg chg="add del">
          <ac:chgData name="atpp30.3@outlook.com" userId="c9303754bd4dca46" providerId="LiveId" clId="{B851D515-F264-4AE8-A14D-AA6FB25736DA}" dt="2020-07-28T10:50:13.023" v="41"/>
          <ac:cxnSpMkLst>
            <pc:docMk/>
            <pc:sldMk cId="358799246" sldId="256"/>
            <ac:cxnSpMk id="145" creationId="{A3A5461B-0FE0-4F7B-B087-D898AA153638}"/>
          </ac:cxnSpMkLst>
        </pc:cxnChg>
        <pc:cxnChg chg="add">
          <ac:chgData name="atpp30.3@outlook.com" userId="c9303754bd4dca46" providerId="LiveId" clId="{B851D515-F264-4AE8-A14D-AA6FB25736DA}" dt="2020-07-28T10:50:18.505" v="42" actId="26606"/>
          <ac:cxnSpMkLst>
            <pc:docMk/>
            <pc:sldMk cId="358799246" sldId="256"/>
            <ac:cxnSpMk id="2056" creationId="{A57C1A16-B8AB-4D99-A195-A38F556A6486}"/>
          </ac:cxnSpMkLst>
        </pc:cxnChg>
        <pc:cxnChg chg="add">
          <ac:chgData name="atpp30.3@outlook.com" userId="c9303754bd4dca46" providerId="LiveId" clId="{B851D515-F264-4AE8-A14D-AA6FB25736DA}" dt="2020-07-28T10:50:18.505" v="42" actId="26606"/>
          <ac:cxnSpMkLst>
            <pc:docMk/>
            <pc:sldMk cId="358799246" sldId="256"/>
            <ac:cxnSpMk id="2057" creationId="{F8A9B20B-D1DD-4573-B5EC-558029519236}"/>
          </ac:cxnSpMkLst>
        </pc:cxnChg>
      </pc:sldChg>
      <pc:sldChg chg="addSp delSp modSp new del mod setBg modClrScheme chgLayout">
        <pc:chgData name="atpp30.3@outlook.com" userId="c9303754bd4dca46" providerId="LiveId" clId="{B851D515-F264-4AE8-A14D-AA6FB25736DA}" dt="2020-07-28T10:47:26.470" v="23" actId="2696"/>
        <pc:sldMkLst>
          <pc:docMk/>
          <pc:sldMk cId="926910956" sldId="256"/>
        </pc:sldMkLst>
        <pc:spChg chg="mod">
          <ac:chgData name="atpp30.3@outlook.com" userId="c9303754bd4dca46" providerId="LiveId" clId="{B851D515-F264-4AE8-A14D-AA6FB25736DA}" dt="2020-07-28T10:44:38.685" v="19" actId="26606"/>
          <ac:spMkLst>
            <pc:docMk/>
            <pc:sldMk cId="926910956" sldId="256"/>
            <ac:spMk id="2" creationId="{ED4DC918-2A0D-4E02-B2E4-B632022425C2}"/>
          </ac:spMkLst>
        </pc:spChg>
        <pc:spChg chg="mod">
          <ac:chgData name="atpp30.3@outlook.com" userId="c9303754bd4dca46" providerId="LiveId" clId="{B851D515-F264-4AE8-A14D-AA6FB25736DA}" dt="2020-07-28T10:44:38.685" v="19" actId="26606"/>
          <ac:spMkLst>
            <pc:docMk/>
            <pc:sldMk cId="926910956" sldId="256"/>
            <ac:spMk id="3" creationId="{F1E8095A-3324-434E-932F-28A18257F025}"/>
          </ac:spMkLst>
        </pc:spChg>
        <pc:spChg chg="add del">
          <ac:chgData name="atpp30.3@outlook.com" userId="c9303754bd4dca46" providerId="LiveId" clId="{B851D515-F264-4AE8-A14D-AA6FB25736DA}" dt="2020-07-28T10:42:21.056" v="2" actId="22"/>
          <ac:spMkLst>
            <pc:docMk/>
            <pc:sldMk cId="926910956" sldId="256"/>
            <ac:spMk id="5" creationId="{911C00C9-13D8-4F27-BC52-AD57A2238CD8}"/>
          </ac:spMkLst>
        </pc:spChg>
        <pc:spChg chg="add del">
          <ac:chgData name="atpp30.3@outlook.com" userId="c9303754bd4dca46" providerId="LiveId" clId="{B851D515-F264-4AE8-A14D-AA6FB25736DA}" dt="2020-07-28T10:44:38.685" v="19" actId="26606"/>
          <ac:spMkLst>
            <pc:docMk/>
            <pc:sldMk cId="926910956" sldId="256"/>
            <ac:spMk id="71" creationId="{7A18C9FB-EC4C-4DAE-8F7D-C6E5AF607958}"/>
          </ac:spMkLst>
        </pc:spChg>
        <pc:spChg chg="add del">
          <ac:chgData name="atpp30.3@outlook.com" userId="c9303754bd4dca46" providerId="LiveId" clId="{B851D515-F264-4AE8-A14D-AA6FB25736DA}" dt="2020-07-28T10:44:38.685" v="19" actId="26606"/>
          <ac:spMkLst>
            <pc:docMk/>
            <pc:sldMk cId="926910956" sldId="256"/>
            <ac:spMk id="73" creationId="{26C2F60D-36DC-4E6D-8544-3562BBABA872}"/>
          </ac:spMkLst>
        </pc:spChg>
        <pc:spChg chg="add del">
          <ac:chgData name="atpp30.3@outlook.com" userId="c9303754bd4dca46" providerId="LiveId" clId="{B851D515-F264-4AE8-A14D-AA6FB25736DA}" dt="2020-07-28T10:44:38.685" v="19" actId="26606"/>
          <ac:spMkLst>
            <pc:docMk/>
            <pc:sldMk cId="926910956" sldId="256"/>
            <ac:spMk id="75" creationId="{FCFFC7D5-8758-4C87-A839-9FF78F54327B}"/>
          </ac:spMkLst>
        </pc:spChg>
        <pc:spChg chg="add">
          <ac:chgData name="atpp30.3@outlook.com" userId="c9303754bd4dca46" providerId="LiveId" clId="{B851D515-F264-4AE8-A14D-AA6FB25736DA}" dt="2020-07-28T10:44:38.685" v="19" actId="26606"/>
          <ac:spMkLst>
            <pc:docMk/>
            <pc:sldMk cId="926910956" sldId="256"/>
            <ac:spMk id="135" creationId="{7A18C9FB-EC4C-4DAE-8F7D-C6E5AF607958}"/>
          </ac:spMkLst>
        </pc:spChg>
        <pc:spChg chg="add">
          <ac:chgData name="atpp30.3@outlook.com" userId="c9303754bd4dca46" providerId="LiveId" clId="{B851D515-F264-4AE8-A14D-AA6FB25736DA}" dt="2020-07-28T10:44:38.685" v="19" actId="26606"/>
          <ac:spMkLst>
            <pc:docMk/>
            <pc:sldMk cId="926910956" sldId="256"/>
            <ac:spMk id="137" creationId="{0ED8FC7E-742C-4B53-B6FF-F19F8EDA28B3}"/>
          </ac:spMkLst>
        </pc:spChg>
        <pc:spChg chg="add">
          <ac:chgData name="atpp30.3@outlook.com" userId="c9303754bd4dca46" providerId="LiveId" clId="{B851D515-F264-4AE8-A14D-AA6FB25736DA}" dt="2020-07-28T10:44:38.685" v="19" actId="26606"/>
          <ac:spMkLst>
            <pc:docMk/>
            <pc:sldMk cId="926910956" sldId="256"/>
            <ac:spMk id="139" creationId="{F798D3DD-23B7-41EE-9021-C8F9A8E2C19B}"/>
          </ac:spMkLst>
        </pc:spChg>
        <pc:grpChg chg="add">
          <ac:chgData name="atpp30.3@outlook.com" userId="c9303754bd4dca46" providerId="LiveId" clId="{B851D515-F264-4AE8-A14D-AA6FB25736DA}" dt="2020-07-28T10:44:38.685" v="19" actId="26606"/>
          <ac:grpSpMkLst>
            <pc:docMk/>
            <pc:sldMk cId="926910956" sldId="256"/>
            <ac:grpSpMk id="141" creationId="{2C072688-BFC7-4FE8-A45E-B3C63CBB9632}"/>
          </ac:grpSpMkLst>
        </pc:grpChg>
        <pc:picChg chg="add del mod ord">
          <ac:chgData name="atpp30.3@outlook.com" userId="c9303754bd4dca46" providerId="LiveId" clId="{B851D515-F264-4AE8-A14D-AA6FB25736DA}" dt="2020-07-28T10:46:48.912" v="22" actId="478"/>
          <ac:picMkLst>
            <pc:docMk/>
            <pc:sldMk cId="926910956" sldId="256"/>
            <ac:picMk id="1026" creationId="{95D74069-C7A0-4A63-9BD7-E13197F9335B}"/>
          </ac:picMkLst>
        </pc:picChg>
        <pc:picChg chg="add del mod">
          <ac:chgData name="atpp30.3@outlook.com" userId="c9303754bd4dca46" providerId="LiveId" clId="{B851D515-F264-4AE8-A14D-AA6FB25736DA}" dt="2020-07-28T10:44:34.073" v="18"/>
          <ac:picMkLst>
            <pc:docMk/>
            <pc:sldMk cId="926910956" sldId="256"/>
            <ac:picMk id="1028" creationId="{503E9F3B-2C01-4794-A748-BC9F44ADA8B4}"/>
          </ac:picMkLst>
        </pc:picChg>
        <pc:picChg chg="add mod">
          <ac:chgData name="atpp30.3@outlook.com" userId="c9303754bd4dca46" providerId="LiveId" clId="{B851D515-F264-4AE8-A14D-AA6FB25736DA}" dt="2020-07-28T10:44:53.773" v="21" actId="1076"/>
          <ac:picMkLst>
            <pc:docMk/>
            <pc:sldMk cId="926910956" sldId="256"/>
            <ac:picMk id="1030" creationId="{93A86618-FF37-4F9E-A2FD-E6B4669B929E}"/>
          </ac:picMkLst>
        </pc:picChg>
      </pc:sldChg>
      <pc:sldChg chg="addSp delSp modSp new mod setBg setClrOvrMap">
        <pc:chgData name="atpp30.3@outlook.com" userId="c9303754bd4dca46" providerId="LiveId" clId="{B851D515-F264-4AE8-A14D-AA6FB25736DA}" dt="2020-07-28T12:42:29.083" v="3374" actId="2711"/>
        <pc:sldMkLst>
          <pc:docMk/>
          <pc:sldMk cId="3151488003" sldId="257"/>
        </pc:sldMkLst>
        <pc:spChg chg="mod">
          <ac:chgData name="atpp30.3@outlook.com" userId="c9303754bd4dca46" providerId="LiveId" clId="{B851D515-F264-4AE8-A14D-AA6FB25736DA}" dt="2020-07-28T12:42:16.402" v="3373" actId="2711"/>
          <ac:spMkLst>
            <pc:docMk/>
            <pc:sldMk cId="3151488003" sldId="257"/>
            <ac:spMk id="2" creationId="{C8AB6303-A9B4-4FEF-90CB-FD6282E6C747}"/>
          </ac:spMkLst>
        </pc:spChg>
        <pc:spChg chg="mod ord">
          <ac:chgData name="atpp30.3@outlook.com" userId="c9303754bd4dca46" providerId="LiveId" clId="{B851D515-F264-4AE8-A14D-AA6FB25736DA}" dt="2020-07-28T12:42:29.083" v="3374" actId="2711"/>
          <ac:spMkLst>
            <pc:docMk/>
            <pc:sldMk cId="3151488003" sldId="257"/>
            <ac:spMk id="3" creationId="{5B98A876-59D4-4C78-880D-0B5AE7534450}"/>
          </ac:spMkLst>
        </pc:spChg>
        <pc:spChg chg="add del">
          <ac:chgData name="atpp30.3@outlook.com" userId="c9303754bd4dca46" providerId="LiveId" clId="{B851D515-F264-4AE8-A14D-AA6FB25736DA}" dt="2020-07-28T11:02:09.427" v="193" actId="26606"/>
          <ac:spMkLst>
            <pc:docMk/>
            <pc:sldMk cId="3151488003" sldId="257"/>
            <ac:spMk id="71" creationId="{3BCB5F6A-9EB0-40B0-9D13-3023E9A20508}"/>
          </ac:spMkLst>
        </pc:spChg>
        <pc:spChg chg="add del">
          <ac:chgData name="atpp30.3@outlook.com" userId="c9303754bd4dca46" providerId="LiveId" clId="{B851D515-F264-4AE8-A14D-AA6FB25736DA}" dt="2020-07-28T11:02:19.191" v="197" actId="26606"/>
          <ac:spMkLst>
            <pc:docMk/>
            <pc:sldMk cId="3151488003" sldId="257"/>
            <ac:spMk id="73" creationId="{62423CA5-E2E1-4789-B759-9906C1C94063}"/>
          </ac:spMkLst>
        </pc:spChg>
        <pc:spChg chg="add del">
          <ac:chgData name="atpp30.3@outlook.com" userId="c9303754bd4dca46" providerId="LiveId" clId="{B851D515-F264-4AE8-A14D-AA6FB25736DA}" dt="2020-07-28T11:02:19.191" v="197" actId="26606"/>
          <ac:spMkLst>
            <pc:docMk/>
            <pc:sldMk cId="3151488003" sldId="257"/>
            <ac:spMk id="75" creationId="{73772B81-181F-48B7-8826-4D9686D15DF5}"/>
          </ac:spMkLst>
        </pc:spChg>
        <pc:spChg chg="add del">
          <ac:chgData name="atpp30.3@outlook.com" userId="c9303754bd4dca46" providerId="LiveId" clId="{B851D515-F264-4AE8-A14D-AA6FB25736DA}" dt="2020-07-28T11:02:19.191" v="197" actId="26606"/>
          <ac:spMkLst>
            <pc:docMk/>
            <pc:sldMk cId="3151488003" sldId="257"/>
            <ac:spMk id="77" creationId="{B2205F6E-03C6-4E92-877C-E2482F6599AA}"/>
          </ac:spMkLst>
        </pc:spChg>
        <pc:spChg chg="add del">
          <ac:chgData name="atpp30.3@outlook.com" userId="c9303754bd4dca46" providerId="LiveId" clId="{B851D515-F264-4AE8-A14D-AA6FB25736DA}" dt="2020-07-28T11:02:23.555" v="199" actId="26606"/>
          <ac:spMkLst>
            <pc:docMk/>
            <pc:sldMk cId="3151488003" sldId="257"/>
            <ac:spMk id="79" creationId="{C4CFB339-0ED8-4FE2-9EF1-6D1375B8499B}"/>
          </ac:spMkLst>
        </pc:spChg>
        <pc:spChg chg="add del">
          <ac:chgData name="atpp30.3@outlook.com" userId="c9303754bd4dca46" providerId="LiveId" clId="{B851D515-F264-4AE8-A14D-AA6FB25736DA}" dt="2020-07-28T11:02:23.555" v="199" actId="26606"/>
          <ac:spMkLst>
            <pc:docMk/>
            <pc:sldMk cId="3151488003" sldId="257"/>
            <ac:spMk id="81" creationId="{31896C80-2069-4431-9C19-83B913734490}"/>
          </ac:spMkLst>
        </pc:spChg>
        <pc:spChg chg="add del">
          <ac:chgData name="atpp30.3@outlook.com" userId="c9303754bd4dca46" providerId="LiveId" clId="{B851D515-F264-4AE8-A14D-AA6FB25736DA}" dt="2020-07-28T11:02:23.555" v="199" actId="26606"/>
          <ac:spMkLst>
            <pc:docMk/>
            <pc:sldMk cId="3151488003" sldId="257"/>
            <ac:spMk id="83" creationId="{BF120A21-0841-4823-B0C4-28AEBCEF9B78}"/>
          </ac:spMkLst>
        </pc:spChg>
        <pc:spChg chg="add del">
          <ac:chgData name="atpp30.3@outlook.com" userId="c9303754bd4dca46" providerId="LiveId" clId="{B851D515-F264-4AE8-A14D-AA6FB25736DA}" dt="2020-07-28T11:02:23.555" v="199" actId="26606"/>
          <ac:spMkLst>
            <pc:docMk/>
            <pc:sldMk cId="3151488003" sldId="257"/>
            <ac:spMk id="85" creationId="{DBB05BAE-BBD3-4289-899F-A6851503C6B0}"/>
          </ac:spMkLst>
        </pc:spChg>
        <pc:spChg chg="add del">
          <ac:chgData name="atpp30.3@outlook.com" userId="c9303754bd4dca46" providerId="LiveId" clId="{B851D515-F264-4AE8-A14D-AA6FB25736DA}" dt="2020-07-28T11:02:23.555" v="199" actId="26606"/>
          <ac:spMkLst>
            <pc:docMk/>
            <pc:sldMk cId="3151488003" sldId="257"/>
            <ac:spMk id="87" creationId="{9874D11C-36F5-4BBE-A490-019A54E953B0}"/>
          </ac:spMkLst>
        </pc:spChg>
        <pc:spChg chg="add">
          <ac:chgData name="atpp30.3@outlook.com" userId="c9303754bd4dca46" providerId="LiveId" clId="{B851D515-F264-4AE8-A14D-AA6FB25736DA}" dt="2020-07-28T11:02:49.696" v="204" actId="26606"/>
          <ac:spMkLst>
            <pc:docMk/>
            <pc:sldMk cId="3151488003" sldId="257"/>
            <ac:spMk id="89" creationId="{A5EC319D-0FEA-4B95-A3EA-01E35672C95B}"/>
          </ac:spMkLst>
        </pc:spChg>
        <pc:spChg chg="add del">
          <ac:chgData name="atpp30.3@outlook.com" userId="c9303754bd4dca46" providerId="LiveId" clId="{B851D515-F264-4AE8-A14D-AA6FB25736DA}" dt="2020-07-28T11:02:13.988" v="195" actId="26606"/>
          <ac:spMkLst>
            <pc:docMk/>
            <pc:sldMk cId="3151488003" sldId="257"/>
            <ac:spMk id="3076" creationId="{3BCB5F6A-9EB0-40B0-9D13-3023E9A20508}"/>
          </ac:spMkLst>
        </pc:spChg>
        <pc:spChg chg="add del">
          <ac:chgData name="atpp30.3@outlook.com" userId="c9303754bd4dca46" providerId="LiveId" clId="{B851D515-F264-4AE8-A14D-AA6FB25736DA}" dt="2020-07-28T11:02:19.191" v="197" actId="26606"/>
          <ac:spMkLst>
            <pc:docMk/>
            <pc:sldMk cId="3151488003" sldId="257"/>
            <ac:spMk id="3078" creationId="{9F4444CE-BC8D-4D61-B303-4C05614E62AB}"/>
          </ac:spMkLst>
        </pc:spChg>
        <pc:spChg chg="add del">
          <ac:chgData name="atpp30.3@outlook.com" userId="c9303754bd4dca46" providerId="LiveId" clId="{B851D515-F264-4AE8-A14D-AA6FB25736DA}" dt="2020-07-28T11:02:23.555" v="199" actId="26606"/>
          <ac:spMkLst>
            <pc:docMk/>
            <pc:sldMk cId="3151488003" sldId="257"/>
            <ac:spMk id="3082" creationId="{3F088236-D655-4F88-B238-E16762358025}"/>
          </ac:spMkLst>
        </pc:spChg>
        <pc:spChg chg="add del">
          <ac:chgData name="atpp30.3@outlook.com" userId="c9303754bd4dca46" providerId="LiveId" clId="{B851D515-F264-4AE8-A14D-AA6FB25736DA}" dt="2020-07-28T11:02:23.555" v="199" actId="26606"/>
          <ac:spMkLst>
            <pc:docMk/>
            <pc:sldMk cId="3151488003" sldId="257"/>
            <ac:spMk id="3083" creationId="{3DAC0C92-199E-475C-9390-119A9B027276}"/>
          </ac:spMkLst>
        </pc:spChg>
        <pc:spChg chg="add del">
          <ac:chgData name="atpp30.3@outlook.com" userId="c9303754bd4dca46" providerId="LiveId" clId="{B851D515-F264-4AE8-A14D-AA6FB25736DA}" dt="2020-07-28T11:02:26.638" v="201" actId="26606"/>
          <ac:spMkLst>
            <pc:docMk/>
            <pc:sldMk cId="3151488003" sldId="257"/>
            <ac:spMk id="3085" creationId="{3BCB5F6A-9EB0-40B0-9D13-3023E9A20508}"/>
          </ac:spMkLst>
        </pc:spChg>
        <pc:spChg chg="add del">
          <ac:chgData name="atpp30.3@outlook.com" userId="c9303754bd4dca46" providerId="LiveId" clId="{B851D515-F264-4AE8-A14D-AA6FB25736DA}" dt="2020-07-28T11:02:49.679" v="203" actId="26606"/>
          <ac:spMkLst>
            <pc:docMk/>
            <pc:sldMk cId="3151488003" sldId="257"/>
            <ac:spMk id="3089" creationId="{3F088236-D655-4F88-B238-E16762358025}"/>
          </ac:spMkLst>
        </pc:spChg>
        <pc:spChg chg="add del">
          <ac:chgData name="atpp30.3@outlook.com" userId="c9303754bd4dca46" providerId="LiveId" clId="{B851D515-F264-4AE8-A14D-AA6FB25736DA}" dt="2020-07-28T11:02:49.679" v="203" actId="26606"/>
          <ac:spMkLst>
            <pc:docMk/>
            <pc:sldMk cId="3151488003" sldId="257"/>
            <ac:spMk id="3090" creationId="{3DAC0C92-199E-475C-9390-119A9B027276}"/>
          </ac:spMkLst>
        </pc:spChg>
        <pc:spChg chg="add del">
          <ac:chgData name="atpp30.3@outlook.com" userId="c9303754bd4dca46" providerId="LiveId" clId="{B851D515-F264-4AE8-A14D-AA6FB25736DA}" dt="2020-07-28T11:02:49.679" v="203" actId="26606"/>
          <ac:spMkLst>
            <pc:docMk/>
            <pc:sldMk cId="3151488003" sldId="257"/>
            <ac:spMk id="3091" creationId="{C4CFB339-0ED8-4FE2-9EF1-6D1375B8499B}"/>
          </ac:spMkLst>
        </pc:spChg>
        <pc:spChg chg="add del">
          <ac:chgData name="atpp30.3@outlook.com" userId="c9303754bd4dca46" providerId="LiveId" clId="{B851D515-F264-4AE8-A14D-AA6FB25736DA}" dt="2020-07-28T11:02:49.679" v="203" actId="26606"/>
          <ac:spMkLst>
            <pc:docMk/>
            <pc:sldMk cId="3151488003" sldId="257"/>
            <ac:spMk id="3092" creationId="{31896C80-2069-4431-9C19-83B913734490}"/>
          </ac:spMkLst>
        </pc:spChg>
        <pc:spChg chg="add del">
          <ac:chgData name="atpp30.3@outlook.com" userId="c9303754bd4dca46" providerId="LiveId" clId="{B851D515-F264-4AE8-A14D-AA6FB25736DA}" dt="2020-07-28T11:02:49.679" v="203" actId="26606"/>
          <ac:spMkLst>
            <pc:docMk/>
            <pc:sldMk cId="3151488003" sldId="257"/>
            <ac:spMk id="3093" creationId="{BF120A21-0841-4823-B0C4-28AEBCEF9B78}"/>
          </ac:spMkLst>
        </pc:spChg>
        <pc:spChg chg="add del">
          <ac:chgData name="atpp30.3@outlook.com" userId="c9303754bd4dca46" providerId="LiveId" clId="{B851D515-F264-4AE8-A14D-AA6FB25736DA}" dt="2020-07-28T11:02:49.679" v="203" actId="26606"/>
          <ac:spMkLst>
            <pc:docMk/>
            <pc:sldMk cId="3151488003" sldId="257"/>
            <ac:spMk id="3094" creationId="{DBB05BAE-BBD3-4289-899F-A6851503C6B0}"/>
          </ac:spMkLst>
        </pc:spChg>
        <pc:spChg chg="add del">
          <ac:chgData name="atpp30.3@outlook.com" userId="c9303754bd4dca46" providerId="LiveId" clId="{B851D515-F264-4AE8-A14D-AA6FB25736DA}" dt="2020-07-28T11:02:49.679" v="203" actId="26606"/>
          <ac:spMkLst>
            <pc:docMk/>
            <pc:sldMk cId="3151488003" sldId="257"/>
            <ac:spMk id="3095" creationId="{9874D11C-36F5-4BBE-A490-019A54E953B0}"/>
          </ac:spMkLst>
        </pc:spChg>
        <pc:spChg chg="add">
          <ac:chgData name="atpp30.3@outlook.com" userId="c9303754bd4dca46" providerId="LiveId" clId="{B851D515-F264-4AE8-A14D-AA6FB25736DA}" dt="2020-07-28T11:02:49.696" v="204" actId="26606"/>
          <ac:spMkLst>
            <pc:docMk/>
            <pc:sldMk cId="3151488003" sldId="257"/>
            <ac:spMk id="3097" creationId="{A65AC7D1-EAA9-48F5-B509-60A7F50BF703}"/>
          </ac:spMkLst>
        </pc:spChg>
        <pc:spChg chg="add">
          <ac:chgData name="atpp30.3@outlook.com" userId="c9303754bd4dca46" providerId="LiveId" clId="{B851D515-F264-4AE8-A14D-AA6FB25736DA}" dt="2020-07-28T11:02:49.696" v="204" actId="26606"/>
          <ac:spMkLst>
            <pc:docMk/>
            <pc:sldMk cId="3151488003" sldId="257"/>
            <ac:spMk id="3098" creationId="{D6320AF9-619A-4175-865B-5663E1AEF4C5}"/>
          </ac:spMkLst>
        </pc:spChg>
        <pc:spChg chg="add">
          <ac:chgData name="atpp30.3@outlook.com" userId="c9303754bd4dca46" providerId="LiveId" clId="{B851D515-F264-4AE8-A14D-AA6FB25736DA}" dt="2020-07-28T11:02:49.696" v="204" actId="26606"/>
          <ac:spMkLst>
            <pc:docMk/>
            <pc:sldMk cId="3151488003" sldId="257"/>
            <ac:spMk id="3101" creationId="{7E018740-5C2B-4A41-AC1A-7E68D1EC1954}"/>
          </ac:spMkLst>
        </pc:spChg>
        <pc:spChg chg="add">
          <ac:chgData name="atpp30.3@outlook.com" userId="c9303754bd4dca46" providerId="LiveId" clId="{B851D515-F264-4AE8-A14D-AA6FB25736DA}" dt="2020-07-28T11:02:49.696" v="204" actId="26606"/>
          <ac:spMkLst>
            <pc:docMk/>
            <pc:sldMk cId="3151488003" sldId="257"/>
            <ac:spMk id="3102" creationId="{166F75A4-C475-4941-8EE2-B80A06A2C1BB}"/>
          </ac:spMkLst>
        </pc:spChg>
        <pc:spChg chg="add">
          <ac:chgData name="atpp30.3@outlook.com" userId="c9303754bd4dca46" providerId="LiveId" clId="{B851D515-F264-4AE8-A14D-AA6FB25736DA}" dt="2020-07-28T11:02:49.696" v="204" actId="26606"/>
          <ac:spMkLst>
            <pc:docMk/>
            <pc:sldMk cId="3151488003" sldId="257"/>
            <ac:spMk id="3103" creationId="{A032553A-72E8-4B0D-8405-FF9771C9AF05}"/>
          </ac:spMkLst>
        </pc:spChg>
        <pc:spChg chg="add">
          <ac:chgData name="atpp30.3@outlook.com" userId="c9303754bd4dca46" providerId="LiveId" clId="{B851D515-F264-4AE8-A14D-AA6FB25736DA}" dt="2020-07-28T11:02:49.696" v="204" actId="26606"/>
          <ac:spMkLst>
            <pc:docMk/>
            <pc:sldMk cId="3151488003" sldId="257"/>
            <ac:spMk id="3104" creationId="{765800AC-C3B9-498E-87BC-29FAE4C76B21}"/>
          </ac:spMkLst>
        </pc:spChg>
        <pc:spChg chg="add">
          <ac:chgData name="atpp30.3@outlook.com" userId="c9303754bd4dca46" providerId="LiveId" clId="{B851D515-F264-4AE8-A14D-AA6FB25736DA}" dt="2020-07-28T11:02:49.696" v="204" actId="26606"/>
          <ac:spMkLst>
            <pc:docMk/>
            <pc:sldMk cId="3151488003" sldId="257"/>
            <ac:spMk id="3105" creationId="{1F9D6ACB-2FF4-49F9-978A-E0D5327FC635}"/>
          </ac:spMkLst>
        </pc:spChg>
        <pc:picChg chg="add mod ord">
          <ac:chgData name="atpp30.3@outlook.com" userId="c9303754bd4dca46" providerId="LiveId" clId="{B851D515-F264-4AE8-A14D-AA6FB25736DA}" dt="2020-07-28T11:04:22.546" v="220" actId="171"/>
          <ac:picMkLst>
            <pc:docMk/>
            <pc:sldMk cId="3151488003" sldId="257"/>
            <ac:picMk id="3074" creationId="{41BC2827-C295-43F1-B45B-361A3FE38C50}"/>
          </ac:picMkLst>
        </pc:picChg>
        <pc:cxnChg chg="add del">
          <ac:chgData name="atpp30.3@outlook.com" userId="c9303754bd4dca46" providerId="LiveId" clId="{B851D515-F264-4AE8-A14D-AA6FB25736DA}" dt="2020-07-28T11:02:23.555" v="199" actId="26606"/>
          <ac:cxnSpMkLst>
            <pc:docMk/>
            <pc:sldMk cId="3151488003" sldId="257"/>
            <ac:cxnSpMk id="3080" creationId="{64FA5DFF-7FE6-4855-84E6-DFA78EE978BD}"/>
          </ac:cxnSpMkLst>
        </pc:cxnChg>
        <pc:cxnChg chg="add del">
          <ac:chgData name="atpp30.3@outlook.com" userId="c9303754bd4dca46" providerId="LiveId" clId="{B851D515-F264-4AE8-A14D-AA6FB25736DA}" dt="2020-07-28T11:02:23.555" v="199" actId="26606"/>
          <ac:cxnSpMkLst>
            <pc:docMk/>
            <pc:sldMk cId="3151488003" sldId="257"/>
            <ac:cxnSpMk id="3081" creationId="{2AFD8CBA-54A3-4363-991B-B9C631BBFA74}"/>
          </ac:cxnSpMkLst>
        </pc:cxnChg>
        <pc:cxnChg chg="add del">
          <ac:chgData name="atpp30.3@outlook.com" userId="c9303754bd4dca46" providerId="LiveId" clId="{B851D515-F264-4AE8-A14D-AA6FB25736DA}" dt="2020-07-28T11:02:49.679" v="203" actId="26606"/>
          <ac:cxnSpMkLst>
            <pc:docMk/>
            <pc:sldMk cId="3151488003" sldId="257"/>
            <ac:cxnSpMk id="3087" creationId="{64FA5DFF-7FE6-4855-84E6-DFA78EE978BD}"/>
          </ac:cxnSpMkLst>
        </pc:cxnChg>
        <pc:cxnChg chg="add del">
          <ac:chgData name="atpp30.3@outlook.com" userId="c9303754bd4dca46" providerId="LiveId" clId="{B851D515-F264-4AE8-A14D-AA6FB25736DA}" dt="2020-07-28T11:02:49.679" v="203" actId="26606"/>
          <ac:cxnSpMkLst>
            <pc:docMk/>
            <pc:sldMk cId="3151488003" sldId="257"/>
            <ac:cxnSpMk id="3088" creationId="{2AFD8CBA-54A3-4363-991B-B9C631BBFA74}"/>
          </ac:cxnSpMkLst>
        </pc:cxnChg>
        <pc:cxnChg chg="add">
          <ac:chgData name="atpp30.3@outlook.com" userId="c9303754bd4dca46" providerId="LiveId" clId="{B851D515-F264-4AE8-A14D-AA6FB25736DA}" dt="2020-07-28T11:02:49.696" v="204" actId="26606"/>
          <ac:cxnSpMkLst>
            <pc:docMk/>
            <pc:sldMk cId="3151488003" sldId="257"/>
            <ac:cxnSpMk id="3099" creationId="{063B6EC6-D752-4EE7-908B-F8F19E8C7FEA}"/>
          </ac:cxnSpMkLst>
        </pc:cxnChg>
        <pc:cxnChg chg="add">
          <ac:chgData name="atpp30.3@outlook.com" userId="c9303754bd4dca46" providerId="LiveId" clId="{B851D515-F264-4AE8-A14D-AA6FB25736DA}" dt="2020-07-28T11:02:49.696" v="204" actId="26606"/>
          <ac:cxnSpMkLst>
            <pc:docMk/>
            <pc:sldMk cId="3151488003" sldId="257"/>
            <ac:cxnSpMk id="3100" creationId="{EFECD4E8-AD3E-4228-82A2-9461958EA94D}"/>
          </ac:cxnSpMkLst>
        </pc:cxnChg>
      </pc:sldChg>
      <pc:sldChg chg="addSp delSp modSp new mod setBg setClrOvrMap">
        <pc:chgData name="atpp30.3@outlook.com" userId="c9303754bd4dca46" providerId="LiveId" clId="{B851D515-F264-4AE8-A14D-AA6FB25736DA}" dt="2020-07-28T12:42:05.583" v="3372" actId="255"/>
        <pc:sldMkLst>
          <pc:docMk/>
          <pc:sldMk cId="2721309054" sldId="258"/>
        </pc:sldMkLst>
        <pc:spChg chg="mod">
          <ac:chgData name="atpp30.3@outlook.com" userId="c9303754bd4dca46" providerId="LiveId" clId="{B851D515-F264-4AE8-A14D-AA6FB25736DA}" dt="2020-07-28T12:42:05.583" v="3372" actId="255"/>
          <ac:spMkLst>
            <pc:docMk/>
            <pc:sldMk cId="2721309054" sldId="258"/>
            <ac:spMk id="2" creationId="{4B387399-CF64-49BC-BD2F-E06E50B2E477}"/>
          </ac:spMkLst>
        </pc:spChg>
        <pc:spChg chg="mod">
          <ac:chgData name="atpp30.3@outlook.com" userId="c9303754bd4dca46" providerId="LiveId" clId="{B851D515-F264-4AE8-A14D-AA6FB25736DA}" dt="2020-07-28T12:41:45.200" v="3370" actId="2711"/>
          <ac:spMkLst>
            <pc:docMk/>
            <pc:sldMk cId="2721309054" sldId="258"/>
            <ac:spMk id="3" creationId="{2D26BFEA-B952-4F17-AD05-54D8E2FBBEC6}"/>
          </ac:spMkLst>
        </pc:spChg>
        <pc:spChg chg="add del">
          <ac:chgData name="atpp30.3@outlook.com" userId="c9303754bd4dca46" providerId="LiveId" clId="{B851D515-F264-4AE8-A14D-AA6FB25736DA}" dt="2020-07-28T11:20:45.536" v="1122" actId="26606"/>
          <ac:spMkLst>
            <pc:docMk/>
            <pc:sldMk cId="2721309054" sldId="258"/>
            <ac:spMk id="73" creationId="{46E2C1D0-2072-4664-9C67-3B12866F5B97}"/>
          </ac:spMkLst>
        </pc:spChg>
        <pc:spChg chg="add del">
          <ac:chgData name="atpp30.3@outlook.com" userId="c9303754bd4dca46" providerId="LiveId" clId="{B851D515-F264-4AE8-A14D-AA6FB25736DA}" dt="2020-07-28T11:20:45.536" v="1122" actId="26606"/>
          <ac:spMkLst>
            <pc:docMk/>
            <pc:sldMk cId="2721309054" sldId="258"/>
            <ac:spMk id="75" creationId="{37FEB674-D811-4FFE-A878-29D0C0ED18D4}"/>
          </ac:spMkLst>
        </pc:spChg>
        <pc:spChg chg="add">
          <ac:chgData name="atpp30.3@outlook.com" userId="c9303754bd4dca46" providerId="LiveId" clId="{B851D515-F264-4AE8-A14D-AA6FB25736DA}" dt="2020-07-28T11:20:45.536" v="1122" actId="26606"/>
          <ac:spMkLst>
            <pc:docMk/>
            <pc:sldMk cId="2721309054" sldId="258"/>
            <ac:spMk id="137" creationId="{B09A8B04-373D-40BD-9442-2D3540D3CFF2}"/>
          </ac:spMkLst>
        </pc:spChg>
        <pc:picChg chg="add mod ord">
          <ac:chgData name="atpp30.3@outlook.com" userId="c9303754bd4dca46" providerId="LiveId" clId="{B851D515-F264-4AE8-A14D-AA6FB25736DA}" dt="2020-07-28T11:20:45.536" v="1122" actId="26606"/>
          <ac:picMkLst>
            <pc:docMk/>
            <pc:sldMk cId="2721309054" sldId="258"/>
            <ac:picMk id="4098" creationId="{4BE13320-1AA3-4155-A5E1-63948DA0FE87}"/>
          </ac:picMkLst>
        </pc:picChg>
        <pc:picChg chg="add mod ord">
          <ac:chgData name="atpp30.3@outlook.com" userId="c9303754bd4dca46" providerId="LiveId" clId="{B851D515-F264-4AE8-A14D-AA6FB25736DA}" dt="2020-07-28T11:20:45.536" v="1122" actId="26606"/>
          <ac:picMkLst>
            <pc:docMk/>
            <pc:sldMk cId="2721309054" sldId="258"/>
            <ac:picMk id="4100" creationId="{80029CEE-1ADB-460F-97DC-1FC897E68FA8}"/>
          </ac:picMkLst>
        </pc:picChg>
        <pc:cxnChg chg="add">
          <ac:chgData name="atpp30.3@outlook.com" userId="c9303754bd4dca46" providerId="LiveId" clId="{B851D515-F264-4AE8-A14D-AA6FB25736DA}" dt="2020-07-28T11:20:45.536" v="1122" actId="26606"/>
          <ac:cxnSpMkLst>
            <pc:docMk/>
            <pc:sldMk cId="2721309054" sldId="258"/>
            <ac:cxnSpMk id="139" creationId="{B5028193-7250-4674-AA37-E9040429AE0B}"/>
          </ac:cxnSpMkLst>
        </pc:cxnChg>
      </pc:sldChg>
      <pc:sldChg chg="addSp modSp new mod setBg setClrOvrMap">
        <pc:chgData name="atpp30.3@outlook.com" userId="c9303754bd4dca46" providerId="LiveId" clId="{B851D515-F264-4AE8-A14D-AA6FB25736DA}" dt="2020-07-28T12:42:57.813" v="3378" actId="1076"/>
        <pc:sldMkLst>
          <pc:docMk/>
          <pc:sldMk cId="3888238212" sldId="259"/>
        </pc:sldMkLst>
        <pc:spChg chg="mod">
          <ac:chgData name="atpp30.3@outlook.com" userId="c9303754bd4dca46" providerId="LiveId" clId="{B851D515-F264-4AE8-A14D-AA6FB25736DA}" dt="2020-07-28T12:42:57.813" v="3378" actId="1076"/>
          <ac:spMkLst>
            <pc:docMk/>
            <pc:sldMk cId="3888238212" sldId="259"/>
            <ac:spMk id="2" creationId="{16E20F74-6463-4830-99AD-60CD0E3E9987}"/>
          </ac:spMkLst>
        </pc:spChg>
        <pc:spChg chg="mod">
          <ac:chgData name="atpp30.3@outlook.com" userId="c9303754bd4dca46" providerId="LiveId" clId="{B851D515-F264-4AE8-A14D-AA6FB25736DA}" dt="2020-07-28T12:42:51.396" v="3377" actId="2711"/>
          <ac:spMkLst>
            <pc:docMk/>
            <pc:sldMk cId="3888238212" sldId="259"/>
            <ac:spMk id="3" creationId="{7A77340D-114C-47AC-A9DA-EFE4166878C0}"/>
          </ac:spMkLst>
        </pc:spChg>
        <pc:spChg chg="add">
          <ac:chgData name="atpp30.3@outlook.com" userId="c9303754bd4dca46" providerId="LiveId" clId="{B851D515-F264-4AE8-A14D-AA6FB25736DA}" dt="2020-07-28T11:36:38.157" v="1717" actId="26606"/>
          <ac:spMkLst>
            <pc:docMk/>
            <pc:sldMk cId="3888238212" sldId="259"/>
            <ac:spMk id="71" creationId="{3BCB5F6A-9EB0-40B0-9D13-3023E9A20508}"/>
          </ac:spMkLst>
        </pc:spChg>
        <pc:picChg chg="add mod">
          <ac:chgData name="atpp30.3@outlook.com" userId="c9303754bd4dca46" providerId="LiveId" clId="{B851D515-F264-4AE8-A14D-AA6FB25736DA}" dt="2020-07-28T11:36:38.157" v="1717" actId="26606"/>
          <ac:picMkLst>
            <pc:docMk/>
            <pc:sldMk cId="3888238212" sldId="259"/>
            <ac:picMk id="5122" creationId="{100F0964-FD14-454A-8363-28315FA3D9AA}"/>
          </ac:picMkLst>
        </pc:picChg>
      </pc:sldChg>
      <pc:sldChg chg="addSp delSp modSp new mod setBg setClrOvrMap">
        <pc:chgData name="atpp30.3@outlook.com" userId="c9303754bd4dca46" providerId="LiveId" clId="{B851D515-F264-4AE8-A14D-AA6FB25736DA}" dt="2020-07-28T12:41:35.017" v="3369" actId="2711"/>
        <pc:sldMkLst>
          <pc:docMk/>
          <pc:sldMk cId="1834760529" sldId="260"/>
        </pc:sldMkLst>
        <pc:spChg chg="mod">
          <ac:chgData name="atpp30.3@outlook.com" userId="c9303754bd4dca46" providerId="LiveId" clId="{B851D515-F264-4AE8-A14D-AA6FB25736DA}" dt="2020-07-28T12:41:35.017" v="3369" actId="2711"/>
          <ac:spMkLst>
            <pc:docMk/>
            <pc:sldMk cId="1834760529" sldId="260"/>
            <ac:spMk id="2" creationId="{60BF9266-B918-4CD2-82CA-C43ED4FF6847}"/>
          </ac:spMkLst>
        </pc:spChg>
        <pc:spChg chg="del mod">
          <ac:chgData name="atpp30.3@outlook.com" userId="c9303754bd4dca46" providerId="LiveId" clId="{B851D515-F264-4AE8-A14D-AA6FB25736DA}" dt="2020-07-28T12:09:38.139" v="2650" actId="931"/>
          <ac:spMkLst>
            <pc:docMk/>
            <pc:sldMk cId="1834760529" sldId="260"/>
            <ac:spMk id="3" creationId="{7EFFB622-FA07-4FCA-A6CA-3B7F02AEA1CF}"/>
          </ac:spMkLst>
        </pc:spChg>
        <pc:spChg chg="add mod">
          <ac:chgData name="atpp30.3@outlook.com" userId="c9303754bd4dca46" providerId="LiveId" clId="{B851D515-F264-4AE8-A14D-AA6FB25736DA}" dt="2020-07-28T12:30:56.045" v="3175" actId="1076"/>
          <ac:spMkLst>
            <pc:docMk/>
            <pc:sldMk cId="1834760529" sldId="260"/>
            <ac:spMk id="12" creationId="{443FD631-7D9B-45E6-953B-B41F5382D8D4}"/>
          </ac:spMkLst>
        </pc:spChg>
        <pc:spChg chg="add mod">
          <ac:chgData name="atpp30.3@outlook.com" userId="c9303754bd4dca46" providerId="LiveId" clId="{B851D515-F264-4AE8-A14D-AA6FB25736DA}" dt="2020-07-28T12:26:13.406" v="3088" actId="1076"/>
          <ac:spMkLst>
            <pc:docMk/>
            <pc:sldMk cId="1834760529" sldId="260"/>
            <ac:spMk id="13" creationId="{90CA869F-E4A7-4633-BFAE-2F40EB53D74F}"/>
          </ac:spMkLst>
        </pc:spChg>
        <pc:spChg chg="add del mod">
          <ac:chgData name="atpp30.3@outlook.com" userId="c9303754bd4dca46" providerId="LiveId" clId="{B851D515-F264-4AE8-A14D-AA6FB25736DA}" dt="2020-07-28T12:26:09.084" v="3087" actId="20577"/>
          <ac:spMkLst>
            <pc:docMk/>
            <pc:sldMk cId="1834760529" sldId="260"/>
            <ac:spMk id="14" creationId="{562A1399-958B-4570-9295-2AA172157F40}"/>
          </ac:spMkLst>
        </pc:spChg>
        <pc:spChg chg="add mod">
          <ac:chgData name="atpp30.3@outlook.com" userId="c9303754bd4dca46" providerId="LiveId" clId="{B851D515-F264-4AE8-A14D-AA6FB25736DA}" dt="2020-07-28T12:21:24.869" v="2844" actId="1076"/>
          <ac:spMkLst>
            <pc:docMk/>
            <pc:sldMk cId="1834760529" sldId="260"/>
            <ac:spMk id="15" creationId="{726EB642-FCB8-438C-AE83-8E5272619F4A}"/>
          </ac:spMkLst>
        </pc:spChg>
        <pc:spChg chg="add del mod">
          <ac:chgData name="atpp30.3@outlook.com" userId="c9303754bd4dca46" providerId="LiveId" clId="{B851D515-F264-4AE8-A14D-AA6FB25736DA}" dt="2020-07-28T12:29:07.085" v="3099" actId="478"/>
          <ac:spMkLst>
            <pc:docMk/>
            <pc:sldMk cId="1834760529" sldId="260"/>
            <ac:spMk id="19" creationId="{29E623F2-219F-421B-AEEF-C762C218AF52}"/>
          </ac:spMkLst>
        </pc:spChg>
        <pc:spChg chg="add">
          <ac:chgData name="atpp30.3@outlook.com" userId="c9303754bd4dca46" providerId="LiveId" clId="{B851D515-F264-4AE8-A14D-AA6FB25736DA}" dt="2020-07-28T11:57:57.258" v="2607" actId="26606"/>
          <ac:spMkLst>
            <pc:docMk/>
            <pc:sldMk cId="1834760529" sldId="260"/>
            <ac:spMk id="71" creationId="{D94A7024-D948-494D-8920-BBA2DA07D15B}"/>
          </ac:spMkLst>
        </pc:spChg>
        <pc:picChg chg="add del mod">
          <ac:chgData name="atpp30.3@outlook.com" userId="c9303754bd4dca46" providerId="LiveId" clId="{B851D515-F264-4AE8-A14D-AA6FB25736DA}" dt="2020-07-28T12:28:33.628" v="3092" actId="478"/>
          <ac:picMkLst>
            <pc:docMk/>
            <pc:sldMk cId="1834760529" sldId="260"/>
            <ac:picMk id="5" creationId="{4E0A49C0-9AA0-4E7D-AA17-01C682FDB149}"/>
          </ac:picMkLst>
        </pc:picChg>
        <pc:picChg chg="add mod">
          <ac:chgData name="atpp30.3@outlook.com" userId="c9303754bd4dca46" providerId="LiveId" clId="{B851D515-F264-4AE8-A14D-AA6FB25736DA}" dt="2020-07-28T12:12:23.797" v="2686" actId="14100"/>
          <ac:picMkLst>
            <pc:docMk/>
            <pc:sldMk cId="1834760529" sldId="260"/>
            <ac:picMk id="7" creationId="{E9CFCDA2-9762-465B-9CC7-5C31744BC241}"/>
          </ac:picMkLst>
        </pc:picChg>
        <pc:picChg chg="add mod">
          <ac:chgData name="atpp30.3@outlook.com" userId="c9303754bd4dca46" providerId="LiveId" clId="{B851D515-F264-4AE8-A14D-AA6FB25736DA}" dt="2020-07-28T12:11:56.038" v="2679" actId="1076"/>
          <ac:picMkLst>
            <pc:docMk/>
            <pc:sldMk cId="1834760529" sldId="260"/>
            <ac:picMk id="9" creationId="{CDA47929-0CD9-4038-8B54-43743FFB1E32}"/>
          </ac:picMkLst>
        </pc:picChg>
        <pc:picChg chg="add mod">
          <ac:chgData name="atpp30.3@outlook.com" userId="c9303754bd4dca46" providerId="LiveId" clId="{B851D515-F264-4AE8-A14D-AA6FB25736DA}" dt="2020-07-28T12:12:32.838" v="2687" actId="1076"/>
          <ac:picMkLst>
            <pc:docMk/>
            <pc:sldMk cId="1834760529" sldId="260"/>
            <ac:picMk id="11" creationId="{D8E2D7F4-6C2F-414F-8A8C-FCB8B9351B1B}"/>
          </ac:picMkLst>
        </pc:picChg>
        <pc:picChg chg="add mod">
          <ac:chgData name="atpp30.3@outlook.com" userId="c9303754bd4dca46" providerId="LiveId" clId="{B851D515-F264-4AE8-A14D-AA6FB25736DA}" dt="2020-07-28T12:29:46.389" v="3105" actId="1076"/>
          <ac:picMkLst>
            <pc:docMk/>
            <pc:sldMk cId="1834760529" sldId="260"/>
            <ac:picMk id="17" creationId="{F8828067-C92C-45F0-A8AE-75F08CF856B8}"/>
          </ac:picMkLst>
        </pc:picChg>
        <pc:picChg chg="add del mod ord">
          <ac:chgData name="atpp30.3@outlook.com" userId="c9303754bd4dca46" providerId="LiveId" clId="{B851D515-F264-4AE8-A14D-AA6FB25736DA}" dt="2020-07-28T12:28:48.838" v="3096" actId="478"/>
          <ac:picMkLst>
            <pc:docMk/>
            <pc:sldMk cId="1834760529" sldId="260"/>
            <ac:picMk id="6146" creationId="{594FFD13-25B0-4678-8FB7-7FDD5D5061BA}"/>
          </ac:picMkLst>
        </pc:picChg>
      </pc:sldChg>
      <pc:sldChg chg="addSp modSp new mod ord setBg">
        <pc:chgData name="atpp30.3@outlook.com" userId="c9303754bd4dca46" providerId="LiveId" clId="{B851D515-F264-4AE8-A14D-AA6FB25736DA}" dt="2020-07-28T12:43:17.620" v="3379" actId="255"/>
        <pc:sldMkLst>
          <pc:docMk/>
          <pc:sldMk cId="205173668" sldId="261"/>
        </pc:sldMkLst>
        <pc:spChg chg="mod">
          <ac:chgData name="atpp30.3@outlook.com" userId="c9303754bd4dca46" providerId="LiveId" clId="{B851D515-F264-4AE8-A14D-AA6FB25736DA}" dt="2020-07-28T12:41:13.945" v="3368" actId="113"/>
          <ac:spMkLst>
            <pc:docMk/>
            <pc:sldMk cId="205173668" sldId="261"/>
            <ac:spMk id="2" creationId="{DD19BDE4-31A2-4A99-B226-A531731F65A9}"/>
          </ac:spMkLst>
        </pc:spChg>
        <pc:spChg chg="mod">
          <ac:chgData name="atpp30.3@outlook.com" userId="c9303754bd4dca46" providerId="LiveId" clId="{B851D515-F264-4AE8-A14D-AA6FB25736DA}" dt="2020-07-28T12:43:17.620" v="3379" actId="255"/>
          <ac:spMkLst>
            <pc:docMk/>
            <pc:sldMk cId="205173668" sldId="261"/>
            <ac:spMk id="3" creationId="{3EEF9D02-98FE-4B22-AF19-D99FAD153064}"/>
          </ac:spMkLst>
        </pc:spChg>
        <pc:spChg chg="add">
          <ac:chgData name="atpp30.3@outlook.com" userId="c9303754bd4dca46" providerId="LiveId" clId="{B851D515-F264-4AE8-A14D-AA6FB25736DA}" dt="2020-07-28T12:36:33.256" v="3213" actId="26606"/>
          <ac:spMkLst>
            <pc:docMk/>
            <pc:sldMk cId="205173668" sldId="261"/>
            <ac:spMk id="75" creationId="{3F088236-D655-4F88-B238-E16762358025}"/>
          </ac:spMkLst>
        </pc:spChg>
        <pc:spChg chg="add">
          <ac:chgData name="atpp30.3@outlook.com" userId="c9303754bd4dca46" providerId="LiveId" clId="{B851D515-F264-4AE8-A14D-AA6FB25736DA}" dt="2020-07-28T12:36:33.256" v="3213" actId="26606"/>
          <ac:spMkLst>
            <pc:docMk/>
            <pc:sldMk cId="205173668" sldId="261"/>
            <ac:spMk id="77" creationId="{3DAC0C92-199E-475C-9390-119A9B027276}"/>
          </ac:spMkLst>
        </pc:spChg>
        <pc:spChg chg="add">
          <ac:chgData name="atpp30.3@outlook.com" userId="c9303754bd4dca46" providerId="LiveId" clId="{B851D515-F264-4AE8-A14D-AA6FB25736DA}" dt="2020-07-28T12:36:33.256" v="3213" actId="26606"/>
          <ac:spMkLst>
            <pc:docMk/>
            <pc:sldMk cId="205173668" sldId="261"/>
            <ac:spMk id="79" creationId="{C4CFB339-0ED8-4FE2-9EF1-6D1375B8499B}"/>
          </ac:spMkLst>
        </pc:spChg>
        <pc:spChg chg="add">
          <ac:chgData name="atpp30.3@outlook.com" userId="c9303754bd4dca46" providerId="LiveId" clId="{B851D515-F264-4AE8-A14D-AA6FB25736DA}" dt="2020-07-28T12:36:33.256" v="3213" actId="26606"/>
          <ac:spMkLst>
            <pc:docMk/>
            <pc:sldMk cId="205173668" sldId="261"/>
            <ac:spMk id="81" creationId="{31896C80-2069-4431-9C19-83B913734490}"/>
          </ac:spMkLst>
        </pc:spChg>
        <pc:spChg chg="add">
          <ac:chgData name="atpp30.3@outlook.com" userId="c9303754bd4dca46" providerId="LiveId" clId="{B851D515-F264-4AE8-A14D-AA6FB25736DA}" dt="2020-07-28T12:36:33.256" v="3213" actId="26606"/>
          <ac:spMkLst>
            <pc:docMk/>
            <pc:sldMk cId="205173668" sldId="261"/>
            <ac:spMk id="83" creationId="{BF120A21-0841-4823-B0C4-28AEBCEF9B78}"/>
          </ac:spMkLst>
        </pc:spChg>
        <pc:spChg chg="add">
          <ac:chgData name="atpp30.3@outlook.com" userId="c9303754bd4dca46" providerId="LiveId" clId="{B851D515-F264-4AE8-A14D-AA6FB25736DA}" dt="2020-07-28T12:36:33.256" v="3213" actId="26606"/>
          <ac:spMkLst>
            <pc:docMk/>
            <pc:sldMk cId="205173668" sldId="261"/>
            <ac:spMk id="85" creationId="{DBB05BAE-BBD3-4289-899F-A6851503C6B0}"/>
          </ac:spMkLst>
        </pc:spChg>
        <pc:spChg chg="add">
          <ac:chgData name="atpp30.3@outlook.com" userId="c9303754bd4dca46" providerId="LiveId" clId="{B851D515-F264-4AE8-A14D-AA6FB25736DA}" dt="2020-07-28T12:36:33.256" v="3213" actId="26606"/>
          <ac:spMkLst>
            <pc:docMk/>
            <pc:sldMk cId="205173668" sldId="261"/>
            <ac:spMk id="87" creationId="{9874D11C-36F5-4BBE-A490-019A54E953B0}"/>
          </ac:spMkLst>
        </pc:spChg>
        <pc:picChg chg="add mod ord">
          <ac:chgData name="atpp30.3@outlook.com" userId="c9303754bd4dca46" providerId="LiveId" clId="{B851D515-F264-4AE8-A14D-AA6FB25736DA}" dt="2020-07-28T12:36:33.256" v="3213" actId="26606"/>
          <ac:picMkLst>
            <pc:docMk/>
            <pc:sldMk cId="205173668" sldId="261"/>
            <ac:picMk id="7170" creationId="{F09E1BE0-03F6-425A-A9EB-9A3D2257B6B8}"/>
          </ac:picMkLst>
        </pc:picChg>
        <pc:cxnChg chg="add">
          <ac:chgData name="atpp30.3@outlook.com" userId="c9303754bd4dca46" providerId="LiveId" clId="{B851D515-F264-4AE8-A14D-AA6FB25736DA}" dt="2020-07-28T12:36:33.256" v="3213" actId="26606"/>
          <ac:cxnSpMkLst>
            <pc:docMk/>
            <pc:sldMk cId="205173668" sldId="261"/>
            <ac:cxnSpMk id="71" creationId="{64FA5DFF-7FE6-4855-84E6-DFA78EE978BD}"/>
          </ac:cxnSpMkLst>
        </pc:cxnChg>
        <pc:cxnChg chg="add">
          <ac:chgData name="atpp30.3@outlook.com" userId="c9303754bd4dca46" providerId="LiveId" clId="{B851D515-F264-4AE8-A14D-AA6FB25736DA}" dt="2020-07-28T12:36:33.256" v="3213" actId="26606"/>
          <ac:cxnSpMkLst>
            <pc:docMk/>
            <pc:sldMk cId="205173668" sldId="261"/>
            <ac:cxnSpMk id="73" creationId="{2AFD8CBA-54A3-4363-991B-B9C631BBFA74}"/>
          </ac:cxnSpMkLst>
        </pc:cxnChg>
      </pc:sldChg>
      <pc:sldChg chg="new del">
        <pc:chgData name="atpp30.3@outlook.com" userId="c9303754bd4dca46" providerId="LiveId" clId="{B851D515-F264-4AE8-A14D-AA6FB25736DA}" dt="2020-07-28T12:48:31.796" v="3380" actId="2696"/>
        <pc:sldMkLst>
          <pc:docMk/>
          <pc:sldMk cId="4023445052" sldId="262"/>
        </pc:sldMkLst>
      </pc:sldChg>
      <pc:sldChg chg="addSp delSp modSp new mod setBg">
        <pc:chgData name="atpp30.3@outlook.com" userId="c9303754bd4dca46" providerId="LiveId" clId="{B851D515-F264-4AE8-A14D-AA6FB25736DA}" dt="2020-07-28T13:00:58.124" v="3601" actId="6549"/>
        <pc:sldMkLst>
          <pc:docMk/>
          <pc:sldMk cId="3479075632" sldId="263"/>
        </pc:sldMkLst>
        <pc:spChg chg="mod ord">
          <ac:chgData name="atpp30.3@outlook.com" userId="c9303754bd4dca46" providerId="LiveId" clId="{B851D515-F264-4AE8-A14D-AA6FB25736DA}" dt="2020-07-28T12:55:31.514" v="3416" actId="20577"/>
          <ac:spMkLst>
            <pc:docMk/>
            <pc:sldMk cId="3479075632" sldId="263"/>
            <ac:spMk id="2" creationId="{44BE0BAF-906C-460F-8388-698359363E0C}"/>
          </ac:spMkLst>
        </pc:spChg>
        <pc:spChg chg="del">
          <ac:chgData name="atpp30.3@outlook.com" userId="c9303754bd4dca46" providerId="LiveId" clId="{B851D515-F264-4AE8-A14D-AA6FB25736DA}" dt="2020-07-28T12:53:45.127" v="3382" actId="26606"/>
          <ac:spMkLst>
            <pc:docMk/>
            <pc:sldMk cId="3479075632" sldId="263"/>
            <ac:spMk id="3" creationId="{2C88E5EA-5D56-4898-BBDA-DC33A6FA5914}"/>
          </ac:spMkLst>
        </pc:spChg>
        <pc:spChg chg="add mod">
          <ac:chgData name="atpp30.3@outlook.com" userId="c9303754bd4dca46" providerId="LiveId" clId="{B851D515-F264-4AE8-A14D-AA6FB25736DA}" dt="2020-07-28T13:00:58.124" v="3601" actId="6549"/>
          <ac:spMkLst>
            <pc:docMk/>
            <pc:sldMk cId="3479075632" sldId="263"/>
            <ac:spMk id="4" creationId="{6EC5A890-37F0-4330-967F-1C1235E7D8E6}"/>
          </ac:spMkLst>
        </pc:spChg>
        <pc:spChg chg="add">
          <ac:chgData name="atpp30.3@outlook.com" userId="c9303754bd4dca46" providerId="LiveId" clId="{B851D515-F264-4AE8-A14D-AA6FB25736DA}" dt="2020-07-28T12:53:45.127" v="3382" actId="26606"/>
          <ac:spMkLst>
            <pc:docMk/>
            <pc:sldMk cId="3479075632" sldId="263"/>
            <ac:spMk id="83" creationId="{3559A5F2-8BE0-4998-A1E4-1B145465A981}"/>
          </ac:spMkLst>
        </pc:spChg>
        <pc:spChg chg="add">
          <ac:chgData name="atpp30.3@outlook.com" userId="c9303754bd4dca46" providerId="LiveId" clId="{B851D515-F264-4AE8-A14D-AA6FB25736DA}" dt="2020-07-28T12:53:45.127" v="3382" actId="26606"/>
          <ac:spMkLst>
            <pc:docMk/>
            <pc:sldMk cId="3479075632" sldId="263"/>
            <ac:spMk id="85" creationId="{3A6596D4-D53C-424F-9F16-CC8686C079E0}"/>
          </ac:spMkLst>
        </pc:spChg>
        <pc:spChg chg="add">
          <ac:chgData name="atpp30.3@outlook.com" userId="c9303754bd4dca46" providerId="LiveId" clId="{B851D515-F264-4AE8-A14D-AA6FB25736DA}" dt="2020-07-28T12:53:45.127" v="3382" actId="26606"/>
          <ac:spMkLst>
            <pc:docMk/>
            <pc:sldMk cId="3479075632" sldId="263"/>
            <ac:spMk id="91" creationId="{9772CABD-4211-42AA-B349-D4002E52F1EF}"/>
          </ac:spMkLst>
        </pc:spChg>
        <pc:spChg chg="add">
          <ac:chgData name="atpp30.3@outlook.com" userId="c9303754bd4dca46" providerId="LiveId" clId="{B851D515-F264-4AE8-A14D-AA6FB25736DA}" dt="2020-07-28T12:53:45.127" v="3382" actId="26606"/>
          <ac:spMkLst>
            <pc:docMk/>
            <pc:sldMk cId="3479075632" sldId="263"/>
            <ac:spMk id="93" creationId="{BBD91630-4DBA-4294-8016-FEB5C3B0CED1}"/>
          </ac:spMkLst>
        </pc:spChg>
        <pc:spChg chg="add">
          <ac:chgData name="atpp30.3@outlook.com" userId="c9303754bd4dca46" providerId="LiveId" clId="{B851D515-F264-4AE8-A14D-AA6FB25736DA}" dt="2020-07-28T12:53:45.127" v="3382" actId="26606"/>
          <ac:spMkLst>
            <pc:docMk/>
            <pc:sldMk cId="3479075632" sldId="263"/>
            <ac:spMk id="95" creationId="{E67D1587-504D-41BC-9D48-B61257BFBCF0}"/>
          </ac:spMkLst>
        </pc:spChg>
        <pc:spChg chg="add">
          <ac:chgData name="atpp30.3@outlook.com" userId="c9303754bd4dca46" providerId="LiveId" clId="{B851D515-F264-4AE8-A14D-AA6FB25736DA}" dt="2020-07-28T12:53:45.127" v="3382" actId="26606"/>
          <ac:spMkLst>
            <pc:docMk/>
            <pc:sldMk cId="3479075632" sldId="263"/>
            <ac:spMk id="97" creationId="{8765DD1A-F044-4DE7-8A9B-7C30DC85A4AF}"/>
          </ac:spMkLst>
        </pc:spChg>
        <pc:spChg chg="add">
          <ac:chgData name="atpp30.3@outlook.com" userId="c9303754bd4dca46" providerId="LiveId" clId="{B851D515-F264-4AE8-A14D-AA6FB25736DA}" dt="2020-07-28T12:53:45.127" v="3382" actId="26606"/>
          <ac:spMkLst>
            <pc:docMk/>
            <pc:sldMk cId="3479075632" sldId="263"/>
            <ac:spMk id="99" creationId="{2FE2170D-72D6-48A8-8E9A-BFF3BF03D032}"/>
          </ac:spMkLst>
        </pc:spChg>
        <pc:spChg chg="add">
          <ac:chgData name="atpp30.3@outlook.com" userId="c9303754bd4dca46" providerId="LiveId" clId="{B851D515-F264-4AE8-A14D-AA6FB25736DA}" dt="2020-07-28T12:53:45.127" v="3382" actId="26606"/>
          <ac:spMkLst>
            <pc:docMk/>
            <pc:sldMk cId="3479075632" sldId="263"/>
            <ac:spMk id="101" creationId="{01D19436-094D-463D-AFEA-870FDBD03797}"/>
          </ac:spMkLst>
        </pc:spChg>
        <pc:spChg chg="add">
          <ac:chgData name="atpp30.3@outlook.com" userId="c9303754bd4dca46" providerId="LiveId" clId="{B851D515-F264-4AE8-A14D-AA6FB25736DA}" dt="2020-07-28T12:53:45.127" v="3382" actId="26606"/>
          <ac:spMkLst>
            <pc:docMk/>
            <pc:sldMk cId="3479075632" sldId="263"/>
            <ac:spMk id="103" creationId="{9A2DE6E0-967C-4C58-8558-EC08F1138BD1}"/>
          </ac:spMkLst>
        </pc:spChg>
        <pc:grpChg chg="add">
          <ac:chgData name="atpp30.3@outlook.com" userId="c9303754bd4dca46" providerId="LiveId" clId="{B851D515-F264-4AE8-A14D-AA6FB25736DA}" dt="2020-07-28T12:53:45.127" v="3382" actId="26606"/>
          <ac:grpSpMkLst>
            <pc:docMk/>
            <pc:sldMk cId="3479075632" sldId="263"/>
            <ac:grpSpMk id="71" creationId="{88C9B83F-64CD-41C1-925F-A08801FFD0BD}"/>
          </ac:grpSpMkLst>
        </pc:grpChg>
        <pc:picChg chg="add mod">
          <ac:chgData name="atpp30.3@outlook.com" userId="c9303754bd4dca46" providerId="LiveId" clId="{B851D515-F264-4AE8-A14D-AA6FB25736DA}" dt="2020-07-28T12:53:45.127" v="3382" actId="26606"/>
          <ac:picMkLst>
            <pc:docMk/>
            <pc:sldMk cId="3479075632" sldId="263"/>
            <ac:picMk id="8194" creationId="{F4E0A202-FF28-429D-9AB4-0948DBD76805}"/>
          </ac:picMkLst>
        </pc:picChg>
        <pc:cxnChg chg="add">
          <ac:chgData name="atpp30.3@outlook.com" userId="c9303754bd4dca46" providerId="LiveId" clId="{B851D515-F264-4AE8-A14D-AA6FB25736DA}" dt="2020-07-28T12:53:45.127" v="3382" actId="26606"/>
          <ac:cxnSpMkLst>
            <pc:docMk/>
            <pc:sldMk cId="3479075632" sldId="263"/>
            <ac:cxnSpMk id="87" creationId="{81BB890B-70D4-42FE-A599-6AEF1A42D972}"/>
          </ac:cxnSpMkLst>
        </pc:cxnChg>
        <pc:cxnChg chg="add">
          <ac:chgData name="atpp30.3@outlook.com" userId="c9303754bd4dca46" providerId="LiveId" clId="{B851D515-F264-4AE8-A14D-AA6FB25736DA}" dt="2020-07-28T12:53:45.127" v="3382" actId="26606"/>
          <ac:cxnSpMkLst>
            <pc:docMk/>
            <pc:sldMk cId="3479075632" sldId="263"/>
            <ac:cxnSpMk id="89" creationId="{3842D646-B58C-43C8-8152-01BC782B725D}"/>
          </ac:cxnSpMkLst>
        </pc:cxnChg>
      </pc:sldChg>
      <pc:sldMasterChg chg="del delSldLayout">
        <pc:chgData name="atpp30.3@outlook.com" userId="c9303754bd4dca46" providerId="LiveId" clId="{B851D515-F264-4AE8-A14D-AA6FB25736DA}" dt="2020-07-28T10:42:46.296" v="4" actId="26606"/>
        <pc:sldMasterMkLst>
          <pc:docMk/>
          <pc:sldMasterMk cId="3172334646" sldId="2147483648"/>
        </pc:sldMasterMkLst>
        <pc:sldLayoutChg chg="del">
          <pc:chgData name="atpp30.3@outlook.com" userId="c9303754bd4dca46" providerId="LiveId" clId="{B851D515-F264-4AE8-A14D-AA6FB25736DA}" dt="2020-07-28T10:42:46.296" v="4" actId="26606"/>
          <pc:sldLayoutMkLst>
            <pc:docMk/>
            <pc:sldMasterMk cId="3172334646" sldId="2147483648"/>
            <pc:sldLayoutMk cId="3976949687" sldId="2147483649"/>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983691684" sldId="2147483650"/>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3277261812" sldId="2147483651"/>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2967142075" sldId="2147483652"/>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169442198" sldId="2147483653"/>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1394251022" sldId="2147483654"/>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2052928097" sldId="2147483655"/>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4047280795" sldId="2147483656"/>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176847660" sldId="2147483657"/>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826802999" sldId="2147483658"/>
          </pc:sldLayoutMkLst>
        </pc:sldLayoutChg>
        <pc:sldLayoutChg chg="del">
          <pc:chgData name="atpp30.3@outlook.com" userId="c9303754bd4dca46" providerId="LiveId" clId="{B851D515-F264-4AE8-A14D-AA6FB25736DA}" dt="2020-07-28T10:42:46.296" v="4" actId="26606"/>
          <pc:sldLayoutMkLst>
            <pc:docMk/>
            <pc:sldMasterMk cId="3172334646" sldId="2147483648"/>
            <pc:sldLayoutMk cId="1169085052" sldId="2147483659"/>
          </pc:sldLayoutMkLst>
        </pc:sldLayoutChg>
      </pc:sldMasterChg>
      <pc:sldMasterChg chg="add addSldLayout">
        <pc:chgData name="atpp30.3@outlook.com" userId="c9303754bd4dca46" providerId="LiveId" clId="{B851D515-F264-4AE8-A14D-AA6FB25736DA}" dt="2020-07-28T10:42:46.296" v="4" actId="26606"/>
        <pc:sldMasterMkLst>
          <pc:docMk/>
          <pc:sldMasterMk cId="1364228617" sldId="2147483699"/>
        </pc:sldMasterMkLst>
        <pc:sldLayoutChg chg="add">
          <pc:chgData name="atpp30.3@outlook.com" userId="c9303754bd4dca46" providerId="LiveId" clId="{B851D515-F264-4AE8-A14D-AA6FB25736DA}" dt="2020-07-28T10:42:46.296" v="4" actId="26606"/>
          <pc:sldLayoutMkLst>
            <pc:docMk/>
            <pc:sldMasterMk cId="1364228617" sldId="2147483699"/>
            <pc:sldLayoutMk cId="3870406352" sldId="2147483688"/>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649654597" sldId="2147483689"/>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973503334" sldId="2147483690"/>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2054424878" sldId="2147483691"/>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983556059" sldId="2147483692"/>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800312259" sldId="2147483693"/>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740242549" sldId="2147483694"/>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597419669" sldId="2147483695"/>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200312544" sldId="2147483696"/>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387737367" sldId="2147483697"/>
          </pc:sldLayoutMkLst>
        </pc:sldLayoutChg>
        <pc:sldLayoutChg chg="add">
          <pc:chgData name="atpp30.3@outlook.com" userId="c9303754bd4dca46" providerId="LiveId" clId="{B851D515-F264-4AE8-A14D-AA6FB25736DA}" dt="2020-07-28T10:42:46.296" v="4" actId="26606"/>
          <pc:sldLayoutMkLst>
            <pc:docMk/>
            <pc:sldMasterMk cId="1364228617" sldId="2147483699"/>
            <pc:sldLayoutMk cId="3331432531" sldId="2147483698"/>
          </pc:sldLayoutMkLst>
        </pc:sldLayoutChg>
      </pc:sldMasterChg>
      <pc:sldMasterChg chg="del delSldLayout">
        <pc:chgData name="atpp30.3@outlook.com" userId="c9303754bd4dca46" providerId="LiveId" clId="{B851D515-F264-4AE8-A14D-AA6FB25736DA}" dt="2020-07-28T10:48:00.856" v="27" actId="26606"/>
        <pc:sldMasterMkLst>
          <pc:docMk/>
          <pc:sldMasterMk cId="1455753419" sldId="2147483700"/>
        </pc:sldMasterMkLst>
        <pc:sldLayoutChg chg="del">
          <pc:chgData name="atpp30.3@outlook.com" userId="c9303754bd4dca46" providerId="LiveId" clId="{B851D515-F264-4AE8-A14D-AA6FB25736DA}" dt="2020-07-28T10:48:00.856" v="27" actId="26606"/>
          <pc:sldLayoutMkLst>
            <pc:docMk/>
            <pc:sldMasterMk cId="1455753419" sldId="2147483700"/>
            <pc:sldLayoutMk cId="2219785783" sldId="2147483701"/>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239215892" sldId="2147483702"/>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3493539847" sldId="2147483703"/>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3124127899" sldId="2147483704"/>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2197745355" sldId="2147483705"/>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1628970996" sldId="2147483706"/>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1913360322" sldId="2147483707"/>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1890752070" sldId="2147483708"/>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2293619207" sldId="2147483709"/>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1804819997" sldId="2147483710"/>
          </pc:sldLayoutMkLst>
        </pc:sldLayoutChg>
        <pc:sldLayoutChg chg="del">
          <pc:chgData name="atpp30.3@outlook.com" userId="c9303754bd4dca46" providerId="LiveId" clId="{B851D515-F264-4AE8-A14D-AA6FB25736DA}" dt="2020-07-28T10:48:00.856" v="27" actId="26606"/>
          <pc:sldLayoutMkLst>
            <pc:docMk/>
            <pc:sldMasterMk cId="1455753419" sldId="2147483700"/>
            <pc:sldLayoutMk cId="3546158921" sldId="2147483711"/>
          </pc:sldLayoutMkLst>
        </pc:sldLayoutChg>
      </pc:sldMasterChg>
      <pc:sldMasterChg chg="add addSldLayout">
        <pc:chgData name="atpp30.3@outlook.com" userId="c9303754bd4dca46" providerId="LiveId" clId="{B851D515-F264-4AE8-A14D-AA6FB25736DA}" dt="2020-07-28T10:48:00.856" v="27" actId="26606"/>
        <pc:sldMasterMkLst>
          <pc:docMk/>
          <pc:sldMasterMk cId="1363224668" sldId="2147483725"/>
        </pc:sldMasterMkLst>
        <pc:sldLayoutChg chg="add">
          <pc:chgData name="atpp30.3@outlook.com" userId="c9303754bd4dca46" providerId="LiveId" clId="{B851D515-F264-4AE8-A14D-AA6FB25736DA}" dt="2020-07-28T10:48:00.856" v="27" actId="26606"/>
          <pc:sldLayoutMkLst>
            <pc:docMk/>
            <pc:sldMasterMk cId="1363224668" sldId="2147483725"/>
            <pc:sldLayoutMk cId="4293369686" sldId="2147483714"/>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1621205989" sldId="2147483715"/>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1442770683" sldId="2147483716"/>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3659057267" sldId="2147483717"/>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3920305020" sldId="2147483718"/>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720067152" sldId="2147483719"/>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3559908251" sldId="2147483720"/>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91078267" sldId="2147483721"/>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2417832102" sldId="2147483722"/>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192933846" sldId="2147483723"/>
          </pc:sldLayoutMkLst>
        </pc:sldLayoutChg>
        <pc:sldLayoutChg chg="add">
          <pc:chgData name="atpp30.3@outlook.com" userId="c9303754bd4dca46" providerId="LiveId" clId="{B851D515-F264-4AE8-A14D-AA6FB25736DA}" dt="2020-07-28T10:48:00.856" v="27" actId="26606"/>
          <pc:sldLayoutMkLst>
            <pc:docMk/>
            <pc:sldMasterMk cId="1363224668" sldId="2147483725"/>
            <pc:sldLayoutMk cId="3500118424" sldId="214748372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567478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2760073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78298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1642120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67839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046488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964100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361171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794876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7736417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9914551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561179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1232837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820256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2351388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8352ED3-3C46-4C9A-9738-67B2D875E7E2}" type="datetime2">
              <a:rPr lang="en-US" smtClean="0"/>
              <a:pPr/>
              <a:t>Friday, April 8, 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714273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352ED3-3C46-4C9A-9738-67B2D875E7E2}" type="datetime2">
              <a:rPr lang="en-US" smtClean="0"/>
              <a:pPr/>
              <a:t>Friday, April 8, 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928318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mailto:direktor@solodka-a.ru"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mailto:info@solodka-a.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A01DEC5-932B-4C13-B789-AEED40CAE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48" t="9091" r="9409"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Подзаголовок 2">
            <a:extLst>
              <a:ext uri="{FF2B5EF4-FFF2-40B4-BE49-F238E27FC236}">
                <a16:creationId xmlns:a16="http://schemas.microsoft.com/office/drawing/2014/main" id="{C63D3A69-041D-4CA9-86C8-3C0BA4609CB3}"/>
              </a:ext>
            </a:extLst>
          </p:cNvPr>
          <p:cNvSpPr>
            <a:spLocks noGrp="1"/>
          </p:cNvSpPr>
          <p:nvPr>
            <p:ph type="subTitle" idx="1"/>
          </p:nvPr>
        </p:nvSpPr>
        <p:spPr>
          <a:xfrm>
            <a:off x="685478" y="4404549"/>
            <a:ext cx="4079721" cy="1096901"/>
          </a:xfrm>
        </p:spPr>
        <p:txBody>
          <a:bodyPr>
            <a:noAutofit/>
          </a:bodyPr>
          <a:lstStyle/>
          <a:p>
            <a:pPr algn="ctr"/>
            <a:r>
              <a:rPr lang="en-US" sz="2400" b="1" dirty="0">
                <a:solidFill>
                  <a:schemeClr val="accent2">
                    <a:lumMod val="50000"/>
                  </a:schemeClr>
                </a:solidFill>
                <a:latin typeface="Times New Roman" panose="02020603050405020304" pitchFamily="18" charset="0"/>
                <a:cs typeface="Times New Roman" panose="02020603050405020304" pitchFamily="18" charset="0"/>
              </a:rPr>
              <a:t>Russian company for the production of dry licorice root extract</a:t>
            </a:r>
          </a:p>
          <a:p>
            <a:pPr algn="ctr"/>
            <a:r>
              <a:rPr lang="ru-RU" sz="2400" b="1" dirty="0">
                <a:solidFill>
                  <a:schemeClr val="accent2">
                    <a:lumMod val="50000"/>
                  </a:schemeClr>
                </a:solidFill>
                <a:latin typeface="Times New Roman" panose="02020603050405020304" pitchFamily="18" charset="0"/>
                <a:cs typeface="Times New Roman" panose="02020603050405020304" pitchFamily="18" charset="0"/>
              </a:rPr>
              <a:t>(</a:t>
            </a:r>
            <a:r>
              <a:rPr lang="en-US" sz="2400" b="1" dirty="0">
                <a:solidFill>
                  <a:schemeClr val="accent2">
                    <a:lumMod val="50000"/>
                  </a:schemeClr>
                </a:solidFill>
                <a:latin typeface="Times New Roman" panose="02020603050405020304" pitchFamily="18" charset="0"/>
                <a:cs typeface="Times New Roman" panose="02020603050405020304" pitchFamily="18" charset="0"/>
              </a:rPr>
              <a:t>CGA)</a:t>
            </a:r>
            <a:r>
              <a:rPr lang="ru-RU" sz="2400" b="1" dirty="0">
                <a:solidFill>
                  <a:schemeClr val="accent2">
                    <a:lumMod val="50000"/>
                  </a:schemeClr>
                </a:solidFill>
                <a:latin typeface="Times New Roman" panose="02020603050405020304" pitchFamily="18" charset="0"/>
                <a:cs typeface="Times New Roman" panose="02020603050405020304" pitchFamily="18" charset="0"/>
              </a:rPr>
              <a:t> </a:t>
            </a:r>
            <a:r>
              <a:rPr lang="es-ES" sz="2400" b="1" dirty="0">
                <a:solidFill>
                  <a:schemeClr val="accent2">
                    <a:lumMod val="50000"/>
                  </a:schemeClr>
                </a:solidFill>
                <a:latin typeface="Times New Roman" panose="02020603050405020304" pitchFamily="18" charset="0"/>
                <a:cs typeface="Times New Roman" panose="02020603050405020304" pitchFamily="18" charset="0"/>
              </a:rPr>
              <a:t>LLC “Solodka-A"</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a:p>
            <a:pPr algn="ct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056"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8" descr="Солодка-А - Главная">
            <a:extLst>
              <a:ext uri="{FF2B5EF4-FFF2-40B4-BE49-F238E27FC236}">
                <a16:creationId xmlns:a16="http://schemas.microsoft.com/office/drawing/2014/main" id="{45FEE6FC-013E-4584-A060-ED3973FB8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97" y="1430468"/>
            <a:ext cx="3751183" cy="282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7"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98"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9"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00"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0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Предприятие по переработке корня солодки в Астраханской области">
            <a:extLst>
              <a:ext uri="{FF2B5EF4-FFF2-40B4-BE49-F238E27FC236}">
                <a16:creationId xmlns:a16="http://schemas.microsoft.com/office/drawing/2014/main" id="{41BC2827-C295-43F1-B45B-361A3FE38C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330513" cy="6866467"/>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5"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C8AB6303-A9B4-4FEF-90CB-FD6282E6C747}"/>
              </a:ext>
            </a:extLst>
          </p:cNvPr>
          <p:cNvSpPr>
            <a:spLocks noGrp="1"/>
          </p:cNvSpPr>
          <p:nvPr>
            <p:ph type="title"/>
          </p:nvPr>
        </p:nvSpPr>
        <p:spPr>
          <a:xfrm>
            <a:off x="7181725" y="224165"/>
            <a:ext cx="4512989" cy="1524996"/>
          </a:xfrm>
        </p:spPr>
        <p:txBody>
          <a:bodyPr anchor="ctr">
            <a:normAutofit/>
          </a:bodyPr>
          <a:lstStyle/>
          <a:p>
            <a:r>
              <a:rPr lang="en-US" b="1" dirty="0">
                <a:solidFill>
                  <a:srgbClr val="FFFFFF"/>
                </a:solidFill>
                <a:cs typeface="Times New Roman" panose="02020603050405020304" pitchFamily="18" charset="0"/>
              </a:rPr>
              <a:t>The history of the company's creation</a:t>
            </a:r>
            <a:endParaRPr lang="ru-RU" b="1" dirty="0">
              <a:solidFill>
                <a:srgbClr val="FFFFFF"/>
              </a:solidFill>
              <a:cs typeface="Times New Roman" panose="02020603050405020304" pitchFamily="18" charset="0"/>
            </a:endParaRPr>
          </a:p>
        </p:txBody>
      </p:sp>
      <p:sp>
        <p:nvSpPr>
          <p:cNvPr id="3" name="Объект 2">
            <a:extLst>
              <a:ext uri="{FF2B5EF4-FFF2-40B4-BE49-F238E27FC236}">
                <a16:creationId xmlns:a16="http://schemas.microsoft.com/office/drawing/2014/main" id="{5B98A876-59D4-4C78-880D-0B5AE7534450}"/>
              </a:ext>
            </a:extLst>
          </p:cNvPr>
          <p:cNvSpPr>
            <a:spLocks noGrp="1"/>
          </p:cNvSpPr>
          <p:nvPr>
            <p:ph idx="1"/>
          </p:nvPr>
        </p:nvSpPr>
        <p:spPr>
          <a:xfrm>
            <a:off x="7181725" y="1580226"/>
            <a:ext cx="4512988" cy="4575042"/>
          </a:xfrm>
        </p:spPr>
        <p:txBody>
          <a:bodyPr anchor="t">
            <a:normAutofit/>
          </a:bodyPr>
          <a:lstStyle/>
          <a:p>
            <a:r>
              <a:rPr lang="en-US" dirty="0">
                <a:solidFill>
                  <a:srgbClr val="FFFFFF"/>
                </a:solidFill>
                <a:cs typeface="Times New Roman" panose="02020603050405020304" pitchFamily="18" charset="0"/>
              </a:rPr>
              <a:t>LLC "</a:t>
            </a:r>
            <a:r>
              <a:rPr lang="en-US" dirty="0" err="1">
                <a:solidFill>
                  <a:srgbClr val="FFFFFF"/>
                </a:solidFill>
                <a:cs typeface="Times New Roman" panose="02020603050405020304" pitchFamily="18" charset="0"/>
              </a:rPr>
              <a:t>Solodka</a:t>
            </a:r>
            <a:r>
              <a:rPr lang="en-US" dirty="0">
                <a:solidFill>
                  <a:srgbClr val="FFFFFF"/>
                </a:solidFill>
                <a:cs typeface="Times New Roman" panose="02020603050405020304" pitchFamily="18" charset="0"/>
              </a:rPr>
              <a:t>-A" was established in January 2013, 70% of which was purchased by the Japanese company "Coca Systems" in the same year. The initial task of the production complex was the processing of licorice root with a volume of up to 2000 tons per year, followed by the production of crude </a:t>
            </a:r>
            <a:r>
              <a:rPr lang="en-US" dirty="0" err="1">
                <a:solidFill>
                  <a:srgbClr val="FFFFFF"/>
                </a:solidFill>
                <a:cs typeface="Times New Roman" panose="02020603050405020304" pitchFamily="18" charset="0"/>
              </a:rPr>
              <a:t>glycyrrhizic</a:t>
            </a:r>
            <a:r>
              <a:rPr lang="en-US" dirty="0">
                <a:solidFill>
                  <a:srgbClr val="FFFFFF"/>
                </a:solidFill>
                <a:cs typeface="Times New Roman" panose="02020603050405020304" pitchFamily="18" charset="0"/>
              </a:rPr>
              <a:t> acid (CGA).</a:t>
            </a:r>
          </a:p>
          <a:p>
            <a:r>
              <a:rPr lang="en-US" dirty="0">
                <a:solidFill>
                  <a:srgbClr val="FFFFFF"/>
                </a:solidFill>
                <a:cs typeface="Times New Roman" panose="02020603050405020304" pitchFamily="18" charset="0"/>
              </a:rPr>
              <a:t>To implement the project, the property of "</a:t>
            </a:r>
            <a:r>
              <a:rPr lang="en-US" dirty="0" err="1">
                <a:solidFill>
                  <a:srgbClr val="FFFFFF"/>
                </a:solidFill>
                <a:cs typeface="Times New Roman" panose="02020603050405020304" pitchFamily="18" charset="0"/>
              </a:rPr>
              <a:t>Solodka</a:t>
            </a:r>
            <a:r>
              <a:rPr lang="en-US" dirty="0">
                <a:solidFill>
                  <a:srgbClr val="FFFFFF"/>
                </a:solidFill>
                <a:cs typeface="Times New Roman" panose="02020603050405020304" pitchFamily="18" charset="0"/>
              </a:rPr>
              <a:t>-A" was provided with high-quality specialized equipment from Japan, as well as funds were invested to build the necessary facilities.</a:t>
            </a:r>
            <a:endParaRPr lang="ru-RU"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0029CEE-1ADB-460F-97DC-1FC897E68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r="20077" b="2"/>
          <a:stretch/>
        </p:blipFill>
        <p:spPr bwMode="auto">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B387399-CF64-49BC-BD2F-E06E50B2E477}"/>
              </a:ext>
            </a:extLst>
          </p:cNvPr>
          <p:cNvSpPr>
            <a:spLocks noGrp="1"/>
          </p:cNvSpPr>
          <p:nvPr>
            <p:ph type="title"/>
          </p:nvPr>
        </p:nvSpPr>
        <p:spPr>
          <a:xfrm>
            <a:off x="4159225" y="609600"/>
            <a:ext cx="5114776" cy="1320800"/>
          </a:xfrm>
        </p:spPr>
        <p:txBody>
          <a:bodyPr>
            <a:normAutofit/>
          </a:bodyPr>
          <a:lstStyle/>
          <a:p>
            <a:r>
              <a:rPr lang="en-US" sz="3400" b="1" dirty="0">
                <a:cs typeface="Times New Roman" panose="02020603050405020304" pitchFamily="18" charset="0"/>
              </a:rPr>
              <a:t>The company “</a:t>
            </a:r>
            <a:r>
              <a:rPr lang="en-US" sz="3400" b="1" dirty="0" err="1">
                <a:cs typeface="Times New Roman" panose="02020603050405020304" pitchFamily="18" charset="0"/>
              </a:rPr>
              <a:t>Solodka</a:t>
            </a:r>
            <a:r>
              <a:rPr lang="en-US" sz="3400" b="1" dirty="0">
                <a:cs typeface="Times New Roman" panose="02020603050405020304" pitchFamily="18" charset="0"/>
              </a:rPr>
              <a:t>-A" in </a:t>
            </a:r>
            <a:r>
              <a:rPr lang="ru-RU" sz="3400" b="1">
                <a:cs typeface="Times New Roman" panose="02020603050405020304" pitchFamily="18" charset="0"/>
              </a:rPr>
              <a:t>2022</a:t>
            </a:r>
            <a:endParaRPr lang="ru-RU" sz="3400" b="1" dirty="0">
              <a:cs typeface="Times New Roman" panose="02020603050405020304" pitchFamily="18" charset="0"/>
            </a:endParaRPr>
          </a:p>
        </p:txBody>
      </p:sp>
      <p:pic>
        <p:nvPicPr>
          <p:cNvPr id="4098" name="Picture 2">
            <a:extLst>
              <a:ext uri="{FF2B5EF4-FFF2-40B4-BE49-F238E27FC236}">
                <a16:creationId xmlns:a16="http://schemas.microsoft.com/office/drawing/2014/main" id="{4BE13320-1AA3-4155-A5E1-63948DA0FE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12" r="16408" b="-3"/>
          <a:stretch/>
        </p:blipFill>
        <p:spPr bwMode="auto">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a:noFill/>
          <a:extLst>
            <a:ext uri="{909E8E84-426E-40DD-AFC4-6F175D3DCCD1}">
              <a14:hiddenFill xmlns:a14="http://schemas.microsoft.com/office/drawing/2010/main">
                <a:solidFill>
                  <a:srgbClr val="FFFFFF"/>
                </a:solidFill>
              </a14:hiddenFill>
            </a:ext>
          </a:extLst>
        </p:spPr>
      </p:pic>
      <p:sp>
        <p:nvSpPr>
          <p:cNvPr id="137"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9" name="Straight Connector 138">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2D26BFEA-B952-4F17-AD05-54D8E2FBBEC6}"/>
              </a:ext>
            </a:extLst>
          </p:cNvPr>
          <p:cNvSpPr>
            <a:spLocks noGrp="1"/>
          </p:cNvSpPr>
          <p:nvPr>
            <p:ph idx="1"/>
          </p:nvPr>
        </p:nvSpPr>
        <p:spPr>
          <a:xfrm>
            <a:off x="3807229" y="1666000"/>
            <a:ext cx="5466772" cy="4718175"/>
          </a:xfrm>
        </p:spPr>
        <p:txBody>
          <a:bodyPr>
            <a:noAutofit/>
          </a:bodyPr>
          <a:lstStyle/>
          <a:p>
            <a:r>
              <a:rPr lang="en-US" dirty="0">
                <a:cs typeface="Times New Roman" panose="02020603050405020304" pitchFamily="18" charset="0"/>
              </a:rPr>
              <a:t>At the moment, our company employs 32 people for the processing of licorice root and the production of dry licorice root extract (CGA) from it. More than 150 people in rural areas of the region are provided with work at the expense of orders placed by LLC “</a:t>
            </a:r>
            <a:r>
              <a:rPr lang="en-US" dirty="0" err="1">
                <a:cs typeface="Times New Roman" panose="02020603050405020304" pitchFamily="18" charset="0"/>
              </a:rPr>
              <a:t>Solodka</a:t>
            </a:r>
            <a:r>
              <a:rPr lang="en-US" dirty="0">
                <a:cs typeface="Times New Roman" panose="02020603050405020304" pitchFamily="18" charset="0"/>
              </a:rPr>
              <a:t>-A" for root extraction.</a:t>
            </a:r>
          </a:p>
          <a:p>
            <a:r>
              <a:rPr lang="en-US" dirty="0">
                <a:cs typeface="Times New Roman" panose="02020603050405020304" pitchFamily="18" charset="0"/>
              </a:rPr>
              <a:t>Owned by the company are: a drying  storehouse with an area of 1500 sq. m., capable of accommodating about 1000 tons of licorice root; a licorice root processing plant with an area of 900 sq. m.; a canopy for drying licorice root with an area of 1000 sq. m.; an administrative and household building.</a:t>
            </a:r>
            <a:endParaRPr lang="ru-RU" sz="2000" dirty="0">
              <a:cs typeface="Times New Roman" panose="02020603050405020304" pitchFamily="18" charset="0"/>
            </a:endParaRPr>
          </a:p>
        </p:txBody>
      </p:sp>
    </p:spTree>
    <p:extLst>
      <p:ext uri="{BB962C8B-B14F-4D97-AF65-F5344CB8AC3E}">
        <p14:creationId xmlns:p14="http://schemas.microsoft.com/office/powerpoint/2010/main" val="272130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20F74-6463-4830-99AD-60CD0E3E9987}"/>
              </a:ext>
            </a:extLst>
          </p:cNvPr>
          <p:cNvSpPr>
            <a:spLocks noGrp="1"/>
          </p:cNvSpPr>
          <p:nvPr>
            <p:ph type="title"/>
          </p:nvPr>
        </p:nvSpPr>
        <p:spPr>
          <a:xfrm>
            <a:off x="5524738" y="246743"/>
            <a:ext cx="3737268" cy="1320800"/>
          </a:xfrm>
        </p:spPr>
        <p:txBody>
          <a:bodyPr>
            <a:normAutofit/>
          </a:bodyPr>
          <a:lstStyle/>
          <a:p>
            <a:pPr>
              <a:lnSpc>
                <a:spcPct val="90000"/>
              </a:lnSpc>
            </a:pPr>
            <a:r>
              <a:rPr lang="en-US" sz="2800" b="1" dirty="0">
                <a:cs typeface="Times New Roman" panose="02020603050405020304" pitchFamily="18" charset="0"/>
              </a:rPr>
              <a:t>Licorice Root Dry Extract (CGA)</a:t>
            </a:r>
            <a:endParaRPr lang="ru-RU" sz="2800" b="1" dirty="0">
              <a:cs typeface="Times New Roman" panose="02020603050405020304" pitchFamily="18" charset="0"/>
            </a:endParaRPr>
          </a:p>
        </p:txBody>
      </p:sp>
      <p:sp>
        <p:nvSpPr>
          <p:cNvPr id="3" name="Объект 2">
            <a:extLst>
              <a:ext uri="{FF2B5EF4-FFF2-40B4-BE49-F238E27FC236}">
                <a16:creationId xmlns:a16="http://schemas.microsoft.com/office/drawing/2014/main" id="{7A77340D-114C-47AC-A9DA-EFE4166878C0}"/>
              </a:ext>
            </a:extLst>
          </p:cNvPr>
          <p:cNvSpPr>
            <a:spLocks noGrp="1"/>
          </p:cNvSpPr>
          <p:nvPr>
            <p:ph idx="1"/>
          </p:nvPr>
        </p:nvSpPr>
        <p:spPr>
          <a:xfrm>
            <a:off x="5209563" y="1567543"/>
            <a:ext cx="4064439" cy="4473819"/>
          </a:xfrm>
        </p:spPr>
        <p:txBody>
          <a:bodyPr>
            <a:noAutofit/>
          </a:bodyPr>
          <a:lstStyle/>
          <a:p>
            <a:pPr algn="r"/>
            <a:r>
              <a:rPr lang="en-US" dirty="0">
                <a:cs typeface="Times New Roman" panose="02020603050405020304" pitchFamily="18" charset="0"/>
              </a:rPr>
              <a:t>Dry licorice root extract produced by Licorice-A is contained in licorice (licorice) roots and has various medical uses: for the treatment of stomach ulcers; anti-inflammatory agent; anti-influenza expectorant, etc.</a:t>
            </a:r>
          </a:p>
          <a:p>
            <a:pPr algn="r"/>
            <a:r>
              <a:rPr lang="en-US" dirty="0" err="1">
                <a:cs typeface="Times New Roman" panose="02020603050405020304" pitchFamily="18" charset="0"/>
              </a:rPr>
              <a:t>Glycyrrhizic</a:t>
            </a:r>
            <a:r>
              <a:rPr lang="en-US" dirty="0">
                <a:cs typeface="Times New Roman" panose="02020603050405020304" pitchFamily="18" charset="0"/>
              </a:rPr>
              <a:t> acid is also used in the prevention of immune involution and cognitive disorders.</a:t>
            </a:r>
          </a:p>
          <a:p>
            <a:pPr algn="r"/>
            <a:r>
              <a:rPr lang="en-US" dirty="0">
                <a:cs typeface="Times New Roman" panose="02020603050405020304" pitchFamily="18" charset="0"/>
              </a:rPr>
              <a:t>The advantages of our product include the absence of side effects.</a:t>
            </a:r>
            <a:endParaRPr lang="ru-RU" dirty="0">
              <a:cs typeface="Times New Roman" panose="02020603050405020304" pitchFamily="18" charset="0"/>
            </a:endParaRPr>
          </a:p>
        </p:txBody>
      </p:sp>
      <p:pic>
        <p:nvPicPr>
          <p:cNvPr id="5122" name="Picture 2">
            <a:extLst>
              <a:ext uri="{FF2B5EF4-FFF2-40B4-BE49-F238E27FC236}">
                <a16:creationId xmlns:a16="http://schemas.microsoft.com/office/drawing/2014/main" id="{100F0964-FD14-454A-8363-28315FA3D9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03" r="15587"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82382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Из Бабы Яги в Елену Прекрасную: Корень солодки за 7 дней омолодит ...">
            <a:extLst>
              <a:ext uri="{FF2B5EF4-FFF2-40B4-BE49-F238E27FC236}">
                <a16:creationId xmlns:a16="http://schemas.microsoft.com/office/drawing/2014/main" id="{F09E1BE0-03F6-425A-A9EB-9A3D2257B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4" r="12394"/>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D19BDE4-31A2-4A99-B226-A531731F65A9}"/>
              </a:ext>
            </a:extLst>
          </p:cNvPr>
          <p:cNvSpPr>
            <a:spLocks noGrp="1"/>
          </p:cNvSpPr>
          <p:nvPr>
            <p:ph type="title"/>
          </p:nvPr>
        </p:nvSpPr>
        <p:spPr>
          <a:xfrm>
            <a:off x="677333" y="609600"/>
            <a:ext cx="3851123" cy="1320800"/>
          </a:xfrm>
        </p:spPr>
        <p:txBody>
          <a:bodyPr>
            <a:normAutofit fontScale="90000"/>
          </a:bodyPr>
          <a:lstStyle/>
          <a:p>
            <a:r>
              <a:rPr lang="en-US" b="1" dirty="0">
                <a:cs typeface="Times New Roman" panose="02020603050405020304" pitchFamily="18" charset="0"/>
              </a:rPr>
              <a:t>Licorice Root Extract in cosmetology</a:t>
            </a:r>
            <a:endParaRPr lang="ru-RU" b="1" dirty="0">
              <a:cs typeface="Times New Roman" panose="02020603050405020304" pitchFamily="18" charset="0"/>
            </a:endParaRPr>
          </a:p>
        </p:txBody>
      </p:sp>
      <p:sp>
        <p:nvSpPr>
          <p:cNvPr id="3" name="Объект 2">
            <a:extLst>
              <a:ext uri="{FF2B5EF4-FFF2-40B4-BE49-F238E27FC236}">
                <a16:creationId xmlns:a16="http://schemas.microsoft.com/office/drawing/2014/main" id="{3EEF9D02-98FE-4B22-AF19-D99FAD153064}"/>
              </a:ext>
            </a:extLst>
          </p:cNvPr>
          <p:cNvSpPr>
            <a:spLocks noGrp="1"/>
          </p:cNvSpPr>
          <p:nvPr>
            <p:ph idx="1"/>
          </p:nvPr>
        </p:nvSpPr>
        <p:spPr>
          <a:xfrm>
            <a:off x="677334" y="2160589"/>
            <a:ext cx="3851122" cy="3957578"/>
          </a:xfrm>
        </p:spPr>
        <p:txBody>
          <a:bodyPr>
            <a:noAutofit/>
          </a:bodyPr>
          <a:lstStyle/>
          <a:p>
            <a:r>
              <a:rPr lang="en-US" sz="1600" dirty="0">
                <a:solidFill>
                  <a:srgbClr val="333333"/>
                </a:solidFill>
                <a:cs typeface="Times New Roman" panose="02020603050405020304" pitchFamily="18" charset="0"/>
              </a:rPr>
              <a:t>One of the most common components of cosmetic care products is crushed licorice root. It is a component of anti-age creams, often found in lotions for particularly sensitive and problematic skin, in shampoos, in bleaching cosmetics, in bath foams, in hair removal products, etc.</a:t>
            </a:r>
          </a:p>
          <a:p>
            <a:r>
              <a:rPr lang="en-US" sz="1600" dirty="0" err="1">
                <a:solidFill>
                  <a:srgbClr val="333333"/>
                </a:solidFill>
                <a:cs typeface="Times New Roman" panose="02020603050405020304" pitchFamily="18" charset="0"/>
              </a:rPr>
              <a:t>Glycyrrhizic</a:t>
            </a:r>
            <a:r>
              <a:rPr lang="en-US" sz="1600" dirty="0">
                <a:solidFill>
                  <a:srgbClr val="333333"/>
                </a:solidFill>
                <a:cs typeface="Times New Roman" panose="02020603050405020304" pitchFamily="18" charset="0"/>
              </a:rPr>
              <a:t> acid itself has an anti-allergic effect, has bactericidal and anti-inflammatory properties</a:t>
            </a:r>
            <a:endParaRPr lang="ru-RU" sz="1600" dirty="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17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594FFD13-25B0-4678-8FB7-7FDD5D5061BA}"/>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0266" b="147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0BF9266-B918-4CD2-82CA-C43ED4FF6847}"/>
              </a:ext>
            </a:extLst>
          </p:cNvPr>
          <p:cNvSpPr>
            <a:spLocks noGrp="1"/>
          </p:cNvSpPr>
          <p:nvPr>
            <p:ph type="title"/>
          </p:nvPr>
        </p:nvSpPr>
        <p:spPr>
          <a:xfrm>
            <a:off x="1797666" y="369903"/>
            <a:ext cx="8596668" cy="1320800"/>
          </a:xfrm>
        </p:spPr>
        <p:txBody>
          <a:bodyPr>
            <a:normAutofit/>
          </a:bodyPr>
          <a:lstStyle/>
          <a:p>
            <a:pPr algn="ctr"/>
            <a:r>
              <a:rPr lang="es-ES" b="1" dirty="0">
                <a:cs typeface="Times New Roman" panose="02020603050405020304" pitchFamily="18" charset="0"/>
              </a:rPr>
              <a:t>Advantages of working with</a:t>
            </a:r>
            <a:r>
              <a:rPr lang="ru-RU" b="1" dirty="0">
                <a:cs typeface="Times New Roman" panose="02020603050405020304" pitchFamily="18" charset="0"/>
              </a:rPr>
              <a:t>«</a:t>
            </a:r>
            <a:r>
              <a:rPr lang="en-US" b="1" dirty="0" err="1">
                <a:cs typeface="Times New Roman" panose="02020603050405020304" pitchFamily="18" charset="0"/>
              </a:rPr>
              <a:t>Solodka</a:t>
            </a:r>
            <a:r>
              <a:rPr lang="ru-RU" b="1" dirty="0">
                <a:cs typeface="Times New Roman" panose="02020603050405020304" pitchFamily="18" charset="0"/>
              </a:rPr>
              <a:t>-А»</a:t>
            </a:r>
          </a:p>
        </p:txBody>
      </p:sp>
      <p:pic>
        <p:nvPicPr>
          <p:cNvPr id="7" name="Рисунок 6" descr="Портфель">
            <a:extLst>
              <a:ext uri="{FF2B5EF4-FFF2-40B4-BE49-F238E27FC236}">
                <a16:creationId xmlns:a16="http://schemas.microsoft.com/office/drawing/2014/main" id="{E9CFCDA2-9762-465B-9CC7-5C31744BC2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838" y="1600200"/>
            <a:ext cx="1428940" cy="1562793"/>
          </a:xfrm>
          <a:prstGeom prst="rect">
            <a:avLst/>
          </a:prstGeom>
        </p:spPr>
      </p:pic>
      <p:pic>
        <p:nvPicPr>
          <p:cNvPr id="9" name="Рисунок 8" descr="Рукопожатие">
            <a:extLst>
              <a:ext uri="{FF2B5EF4-FFF2-40B4-BE49-F238E27FC236}">
                <a16:creationId xmlns:a16="http://schemas.microsoft.com/office/drawing/2014/main" id="{CDA47929-0CD9-4038-8B54-43743FFB1E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8222" y="1600200"/>
            <a:ext cx="1428941" cy="1535184"/>
          </a:xfrm>
          <a:prstGeom prst="rect">
            <a:avLst/>
          </a:prstGeom>
        </p:spPr>
      </p:pic>
      <p:pic>
        <p:nvPicPr>
          <p:cNvPr id="11" name="Рисунок 10" descr="Тенденция к повышению">
            <a:extLst>
              <a:ext uri="{FF2B5EF4-FFF2-40B4-BE49-F238E27FC236}">
                <a16:creationId xmlns:a16="http://schemas.microsoft.com/office/drawing/2014/main" id="{D8E2D7F4-6C2F-414F-8A8C-FCB8B9351B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0287" y="1627809"/>
            <a:ext cx="1428940" cy="1535184"/>
          </a:xfrm>
          <a:prstGeom prst="rect">
            <a:avLst/>
          </a:prstGeom>
        </p:spPr>
      </p:pic>
      <p:sp>
        <p:nvSpPr>
          <p:cNvPr id="12" name="TextBox 11">
            <a:extLst>
              <a:ext uri="{FF2B5EF4-FFF2-40B4-BE49-F238E27FC236}">
                <a16:creationId xmlns:a16="http://schemas.microsoft.com/office/drawing/2014/main" id="{443FD631-7D9B-45E6-953B-B41F5382D8D4}"/>
              </a:ext>
            </a:extLst>
          </p:cNvPr>
          <p:cNvSpPr txBox="1"/>
          <p:nvPr/>
        </p:nvSpPr>
        <p:spPr>
          <a:xfrm>
            <a:off x="837376" y="3429000"/>
            <a:ext cx="1920580" cy="923330"/>
          </a:xfrm>
          <a:prstGeom prst="rect">
            <a:avLst/>
          </a:prstGeom>
          <a:noFill/>
        </p:spPr>
        <p:txBody>
          <a:bodyPr wrap="square" rtlCol="0">
            <a:spAutoFit/>
          </a:bodyPr>
          <a:lstStyle/>
          <a:p>
            <a:pPr algn="ctr"/>
            <a:r>
              <a:rPr lang="es-ES" dirty="0"/>
              <a:t>Production using innovative technologies</a:t>
            </a:r>
            <a:endParaRPr lang="ru-RU" dirty="0"/>
          </a:p>
        </p:txBody>
      </p:sp>
      <p:sp>
        <p:nvSpPr>
          <p:cNvPr id="13" name="TextBox 12">
            <a:extLst>
              <a:ext uri="{FF2B5EF4-FFF2-40B4-BE49-F238E27FC236}">
                <a16:creationId xmlns:a16="http://schemas.microsoft.com/office/drawing/2014/main" id="{90CA869F-E4A7-4633-BFAE-2F40EB53D74F}"/>
              </a:ext>
            </a:extLst>
          </p:cNvPr>
          <p:cNvSpPr txBox="1"/>
          <p:nvPr/>
        </p:nvSpPr>
        <p:spPr>
          <a:xfrm>
            <a:off x="3852168" y="3397188"/>
            <a:ext cx="1781047" cy="2031325"/>
          </a:xfrm>
          <a:prstGeom prst="rect">
            <a:avLst/>
          </a:prstGeom>
          <a:noFill/>
        </p:spPr>
        <p:txBody>
          <a:bodyPr wrap="square" rtlCol="0">
            <a:spAutoFit/>
          </a:bodyPr>
          <a:lstStyle/>
          <a:p>
            <a:pPr algn="ctr"/>
            <a:r>
              <a:rPr lang="en-US" dirty="0"/>
              <a:t>Our own production guarantees our partners favorable conditions for transactions</a:t>
            </a:r>
            <a:endParaRPr lang="ru-RU" dirty="0"/>
          </a:p>
        </p:txBody>
      </p:sp>
      <p:sp>
        <p:nvSpPr>
          <p:cNvPr id="14" name="TextBox 13">
            <a:extLst>
              <a:ext uri="{FF2B5EF4-FFF2-40B4-BE49-F238E27FC236}">
                <a16:creationId xmlns:a16="http://schemas.microsoft.com/office/drawing/2014/main" id="{562A1399-958B-4570-9295-2AA172157F40}"/>
              </a:ext>
            </a:extLst>
          </p:cNvPr>
          <p:cNvSpPr txBox="1"/>
          <p:nvPr/>
        </p:nvSpPr>
        <p:spPr>
          <a:xfrm>
            <a:off x="6129495" y="3397188"/>
            <a:ext cx="2639626" cy="1477328"/>
          </a:xfrm>
          <a:prstGeom prst="rect">
            <a:avLst/>
          </a:prstGeom>
          <a:noFill/>
        </p:spPr>
        <p:txBody>
          <a:bodyPr wrap="square" rtlCol="0">
            <a:spAutoFit/>
          </a:bodyPr>
          <a:lstStyle/>
          <a:p>
            <a:pPr algn="ctr"/>
            <a:r>
              <a:rPr lang="en-US" dirty="0"/>
              <a:t>Extensive experience in foreign economic activity shows the demand for the quality of our products abroad</a:t>
            </a:r>
            <a:endParaRPr lang="ru-RU" dirty="0"/>
          </a:p>
        </p:txBody>
      </p:sp>
      <p:sp>
        <p:nvSpPr>
          <p:cNvPr id="15" name="TextBox 14">
            <a:extLst>
              <a:ext uri="{FF2B5EF4-FFF2-40B4-BE49-F238E27FC236}">
                <a16:creationId xmlns:a16="http://schemas.microsoft.com/office/drawing/2014/main" id="{726EB642-FCB8-438C-AE83-8E5272619F4A}"/>
              </a:ext>
            </a:extLst>
          </p:cNvPr>
          <p:cNvSpPr txBox="1"/>
          <p:nvPr/>
        </p:nvSpPr>
        <p:spPr>
          <a:xfrm>
            <a:off x="9309670" y="3397188"/>
            <a:ext cx="2169328" cy="1754326"/>
          </a:xfrm>
          <a:prstGeom prst="rect">
            <a:avLst/>
          </a:prstGeom>
          <a:noFill/>
        </p:spPr>
        <p:txBody>
          <a:bodyPr wrap="square" rtlCol="0">
            <a:spAutoFit/>
          </a:bodyPr>
          <a:lstStyle/>
          <a:p>
            <a:pPr algn="ctr"/>
            <a:r>
              <a:rPr lang="en-US" dirty="0"/>
              <a:t>We have been on the market since 2013, increasing production turnover every year</a:t>
            </a:r>
            <a:endParaRPr lang="ru-RU" dirty="0"/>
          </a:p>
        </p:txBody>
      </p:sp>
      <p:pic>
        <p:nvPicPr>
          <p:cNvPr id="17" name="Рисунок 16" descr="Искусственный интеллект">
            <a:extLst>
              <a:ext uri="{FF2B5EF4-FFF2-40B4-BE49-F238E27FC236}">
                <a16:creationId xmlns:a16="http://schemas.microsoft.com/office/drawing/2014/main" id="{F8828067-C92C-45F0-A8AE-75F08CF856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9651" y="1718311"/>
            <a:ext cx="1428940" cy="1444682"/>
          </a:xfrm>
          <a:prstGeom prst="rect">
            <a:avLst/>
          </a:prstGeom>
        </p:spPr>
      </p:pic>
    </p:spTree>
    <p:extLst>
      <p:ext uri="{BB962C8B-B14F-4D97-AF65-F5344CB8AC3E}">
        <p14:creationId xmlns:p14="http://schemas.microsoft.com/office/powerpoint/2010/main" val="18347605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194" name="Picture 2" descr="Солодка и аир избавят от изжоги. Поможет минеральная вода.">
            <a:extLst>
              <a:ext uri="{FF2B5EF4-FFF2-40B4-BE49-F238E27FC236}">
                <a16:creationId xmlns:a16="http://schemas.microsoft.com/office/drawing/2014/main" id="{F4E0A202-FF28-429D-9AB4-0948DBD768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6" t="10225" r="-1" b="-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Parallelogram 84">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44BE0BAF-906C-460F-8388-698359363E0C}"/>
              </a:ext>
            </a:extLst>
          </p:cNvPr>
          <p:cNvSpPr>
            <a:spLocks noGrp="1"/>
          </p:cNvSpPr>
          <p:nvPr>
            <p:ph type="title"/>
          </p:nvPr>
        </p:nvSpPr>
        <p:spPr>
          <a:xfrm>
            <a:off x="4928476" y="866841"/>
            <a:ext cx="3442370" cy="1369910"/>
          </a:xfrm>
        </p:spPr>
        <p:txBody>
          <a:bodyPr vert="horz" lIns="91440" tIns="45720" rIns="91440" bIns="45720" rtlCol="0" anchor="b">
            <a:normAutofit/>
          </a:bodyPr>
          <a:lstStyle/>
          <a:p>
            <a:r>
              <a:rPr lang="en-US" sz="5400" dirty="0"/>
              <a:t>Contacts</a:t>
            </a:r>
          </a:p>
        </p:txBody>
      </p:sp>
      <p:sp>
        <p:nvSpPr>
          <p:cNvPr id="97"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EC5A890-37F0-4330-967F-1C1235E7D8E6}"/>
              </a:ext>
            </a:extLst>
          </p:cNvPr>
          <p:cNvSpPr txBox="1"/>
          <p:nvPr/>
        </p:nvSpPr>
        <p:spPr>
          <a:xfrm>
            <a:off x="5022934" y="2589750"/>
            <a:ext cx="3721571" cy="2862322"/>
          </a:xfrm>
          <a:prstGeom prst="rect">
            <a:avLst/>
          </a:prstGeom>
          <a:noFill/>
        </p:spPr>
        <p:txBody>
          <a:bodyPr wrap="square" rtlCol="0">
            <a:spAutoFit/>
          </a:bodyPr>
          <a:lstStyle/>
          <a:p>
            <a:r>
              <a:rPr lang="en-US" dirty="0">
                <a:solidFill>
                  <a:schemeClr val="bg1"/>
                </a:solidFill>
              </a:rPr>
              <a:t>Director of LLC “</a:t>
            </a:r>
            <a:r>
              <a:rPr lang="en-US" dirty="0" err="1">
                <a:solidFill>
                  <a:schemeClr val="bg1"/>
                </a:solidFill>
              </a:rPr>
              <a:t>Solodka</a:t>
            </a:r>
            <a:r>
              <a:rPr lang="en-US" dirty="0">
                <a:solidFill>
                  <a:schemeClr val="bg1"/>
                </a:solidFill>
              </a:rPr>
              <a:t>-A":</a:t>
            </a:r>
          </a:p>
          <a:p>
            <a:r>
              <a:rPr lang="en-US" dirty="0" err="1">
                <a:solidFill>
                  <a:schemeClr val="bg1"/>
                </a:solidFill>
              </a:rPr>
              <a:t>Sinchenko</a:t>
            </a:r>
            <a:r>
              <a:rPr lang="en-US" dirty="0">
                <a:solidFill>
                  <a:schemeClr val="bg1"/>
                </a:solidFill>
              </a:rPr>
              <a:t> </a:t>
            </a:r>
            <a:r>
              <a:rPr lang="en-US" dirty="0" err="1">
                <a:solidFill>
                  <a:schemeClr val="bg1"/>
                </a:solidFill>
              </a:rPr>
              <a:t>Stanislav</a:t>
            </a:r>
            <a:r>
              <a:rPr lang="en-US" dirty="0">
                <a:solidFill>
                  <a:schemeClr val="bg1"/>
                </a:solidFill>
              </a:rPr>
              <a:t> </a:t>
            </a:r>
            <a:r>
              <a:rPr lang="en-US" dirty="0" err="1">
                <a:solidFill>
                  <a:schemeClr val="bg1"/>
                </a:solidFill>
              </a:rPr>
              <a:t>Stepanovich</a:t>
            </a:r>
            <a:endParaRPr lang="en-US" dirty="0">
              <a:solidFill>
                <a:schemeClr val="bg1"/>
              </a:solidFill>
            </a:endParaRPr>
          </a:p>
          <a:p>
            <a:r>
              <a:rPr lang="en-US" dirty="0">
                <a:solidFill>
                  <a:schemeClr val="bg1"/>
                </a:solidFill>
              </a:rPr>
              <a:t>Telephone:</a:t>
            </a:r>
          </a:p>
          <a:p>
            <a:r>
              <a:rPr lang="ru-RU" dirty="0">
                <a:solidFill>
                  <a:schemeClr val="bg1"/>
                </a:solidFill>
              </a:rPr>
              <a:t>+7 (937) 138-49-75</a:t>
            </a:r>
          </a:p>
          <a:p>
            <a:r>
              <a:rPr lang="ru-RU" dirty="0">
                <a:solidFill>
                  <a:schemeClr val="bg1"/>
                </a:solidFill>
              </a:rPr>
              <a:t>+7 (937) 138-51-18</a:t>
            </a:r>
            <a:endParaRPr lang="en-US" dirty="0">
              <a:solidFill>
                <a:schemeClr val="bg1"/>
              </a:solidFill>
            </a:endParaRPr>
          </a:p>
          <a:p>
            <a:r>
              <a:rPr lang="es-ES" dirty="0">
                <a:solidFill>
                  <a:schemeClr val="bg1"/>
                </a:solidFill>
              </a:rPr>
              <a:t>Website </a:t>
            </a:r>
            <a:r>
              <a:rPr lang="ru-RU" dirty="0">
                <a:solidFill>
                  <a:schemeClr val="bg1"/>
                </a:solidFill>
              </a:rPr>
              <a:t>:</a:t>
            </a:r>
          </a:p>
          <a:p>
            <a:r>
              <a:rPr lang="en-US" dirty="0">
                <a:solidFill>
                  <a:schemeClr val="bg1"/>
                </a:solidFill>
              </a:rPr>
              <a:t>http://solodka-a.ru/</a:t>
            </a:r>
            <a:endParaRPr lang="ru-RU" dirty="0">
              <a:solidFill>
                <a:schemeClr val="bg1"/>
              </a:solidFill>
            </a:endParaRPr>
          </a:p>
          <a:p>
            <a:r>
              <a:rPr lang="en-US" dirty="0">
                <a:solidFill>
                  <a:schemeClr val="bg1"/>
                </a:solidFill>
              </a:rPr>
              <a:t>E-mail:</a:t>
            </a:r>
          </a:p>
          <a:p>
            <a:r>
              <a:rPr lang="en-US" dirty="0">
                <a:solidFill>
                  <a:schemeClr val="bg1"/>
                </a:solidFill>
                <a:hlinkClick r:id="rId3"/>
              </a:rPr>
              <a:t>direktor@solodka-a.ru</a:t>
            </a:r>
            <a:endParaRPr lang="en-US" dirty="0">
              <a:solidFill>
                <a:schemeClr val="bg1"/>
              </a:solidFill>
            </a:endParaRPr>
          </a:p>
          <a:p>
            <a:r>
              <a:rPr lang="en-US" dirty="0">
                <a:solidFill>
                  <a:schemeClr val="bg1"/>
                </a:solidFill>
                <a:hlinkClick r:id="rId4"/>
              </a:rPr>
              <a:t>info@solodka-a.ru</a:t>
            </a:r>
            <a:endParaRPr lang="ru-RU" dirty="0">
              <a:solidFill>
                <a:schemeClr val="bg1"/>
              </a:solidFill>
            </a:endParaRPr>
          </a:p>
        </p:txBody>
      </p:sp>
    </p:spTree>
    <p:extLst>
      <p:ext uri="{BB962C8B-B14F-4D97-AF65-F5344CB8AC3E}">
        <p14:creationId xmlns:p14="http://schemas.microsoft.com/office/powerpoint/2010/main" val="347907563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66</TotalTime>
  <Words>483</Words>
  <Application>Microsoft Office PowerPoint</Application>
  <PresentationFormat>Широкоэкранный</PresentationFormat>
  <Paragraphs>31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Times New Roman</vt:lpstr>
      <vt:lpstr>Trebuchet MS</vt:lpstr>
      <vt:lpstr>Wingdings 3</vt:lpstr>
      <vt:lpstr>Аспект</vt:lpstr>
      <vt:lpstr>Презентация PowerPoint</vt:lpstr>
      <vt:lpstr>The history of the company's creation</vt:lpstr>
      <vt:lpstr>The company “Solodka-A" in 2022</vt:lpstr>
      <vt:lpstr>Licorice Root Dry Extract (CGA)</vt:lpstr>
      <vt:lpstr>Licorice Root Extract in cosmetology</vt:lpstr>
      <vt:lpstr>Advantages of working with«Solodka-А»</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atpp30.3@outlook.com</dc:creator>
  <cp:lastModifiedBy>Владимир Жихарев</cp:lastModifiedBy>
  <cp:revision>9</cp:revision>
  <dcterms:created xsi:type="dcterms:W3CDTF">2020-07-28T12:36:33Z</dcterms:created>
  <dcterms:modified xsi:type="dcterms:W3CDTF">2022-04-08T09:33:55Z</dcterms:modified>
</cp:coreProperties>
</file>